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AD1C6B-B587-46DD-96A5-7D2A25F15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E475986-EA5F-426F-AD4E-A7C9A2E98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64D087-B440-4EEF-B81D-5FC22CCE5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482F96D-2AA1-45AA-BA96-FF0087DA3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A49B175-B40B-45C1-80FB-5AD0B85A6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230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02E57C-2B5E-40ED-BE79-0C61F83D2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0D99C3D-82FA-458C-9E82-E8F0B8929E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B9E0751-4D61-4358-8B4D-F08D5859E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7A9F31D-FFF1-4650-AAD7-9CCAA5BF9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E5D56D1-8D7D-4143-A856-D6B76F924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926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A71E8FC-088F-4623-86ED-7FBD3038E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037B420-40D7-4ECA-A354-8AC4F0A29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1B0DF4-F089-4278-911E-CADBCF889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85FB51C-17AB-4623-B557-6D9A6624B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5D1136C-AC60-441D-839F-332D298F7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1562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8BCC85-336F-43DE-B8AC-C955C8A8C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A4FDFB-D81F-4967-8709-D7BC0189D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148819F-9DBD-4B18-84BC-5ACAF0DE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DD8762-5EDF-4091-96A0-79788DA6D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6C90F5-B423-4503-9EB0-595234F2B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15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7E58E5-1E03-4434-9C3F-298D02756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DE79A24-A760-48AF-9D88-6D78C39F7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E057179-6781-4192-86E2-BA6366AAE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7CC226B-FEBD-4B9C-A0C3-790F3F951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08A231-3B1E-4AB7-BACF-C541EEDD5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84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DDD957-3694-4486-9A14-4774756C4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D9EEDE-CC84-452B-A6CA-81A521E5B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CFA1D04-99C6-4E52-9D10-194DF9E25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75BEFD-F7AA-4A47-A2AC-7319B15ED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9DE7300-E7BA-4EEA-B9E1-58C6266D6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BA7B98E-14E4-4B5E-8AE3-9A2F2E6CE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358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AE9110-ABC1-48C5-BD07-7BF13BA4A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2E088FF-D526-4AAE-92DA-CFEFD4ADC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627000F-9266-4C3C-B81A-88814DADB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F82B038-5DC3-410B-A8C5-2758575B7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105111E-5626-4898-BAB4-E90C2F0FAC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7BA715F-8191-421E-B006-DF798E43E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0CEC4A6-2C51-4982-A378-F600A8373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3BFC509-7F66-4513-8C06-0EB40CFA1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55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4DBAF4-8C99-4A29-8539-6EDF98359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BA71978-BEF8-44B9-B1BB-64798FF99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1596D55-0D16-4859-AAFB-0358FC1B7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A70181D-97B6-4B52-B27A-761DE3779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136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538124A-FAEC-4F12-BEE6-708E7299E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30765A8-9C27-4413-A9BB-88D3ADD3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C554E99-F1D8-4B79-9460-6E925281C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1968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C35BE7-04A0-4C4D-B299-428316EB9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069A4F-3221-4A96-92A4-249AB26DA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0CDBF8F-2415-4814-8E8A-BE6B1D7BAA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8BD112A-85F8-4AB1-A03F-8FF23D9C9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EEFB1F7-11A9-499A-A764-5F512EAEF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1BDE43D-683E-4167-BB01-39FCF160E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674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B54B94-F152-4285-A8FA-10085D856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6744BAD-10B7-4874-8365-0206625C95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C3CF3F5-CC55-4F5B-B5A2-33927A6B9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768C192-D2B5-427A-8D3E-605B85321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11C4A3B-3D46-4DFA-9167-22549B54C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9D663BA-58D7-4954-BFD2-E3C54EC5A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18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796ED6A-7C9B-435C-9802-2464D4948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EED74A8-D510-4C75-A828-13282EAFB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B36B6F-EB35-433D-AFB7-CF46612D0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19E04-542F-4450-878E-0B7DBD8250C6}" type="datetimeFigureOut">
              <a:rPr lang="tr-TR" smtClean="0"/>
              <a:t>17.08.2021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E796024-144F-4464-B01F-C620A615ED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CDCCFC-4660-4916-87CF-A20D632A22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7006C-F282-4A82-942C-0588A4B87D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31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karacatarim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4EAE08-37BC-429E-A6ED-6DDB05DCC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3400" y="215900"/>
            <a:ext cx="9144000" cy="4779963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br>
              <a:rPr lang="tr-TR" dirty="0"/>
            </a:br>
            <a:r>
              <a:rPr lang="fi-FI" dirty="0"/>
              <a:t>Karaca Sera Sulama </a:t>
            </a:r>
            <a:br>
              <a:rPr lang="tr-TR" dirty="0"/>
            </a:br>
            <a:r>
              <a:rPr lang="fi-FI" dirty="0"/>
              <a:t>Otomasyon Sistemleri</a:t>
            </a:r>
            <a:br>
              <a:rPr lang="tr-TR" dirty="0"/>
            </a:br>
            <a:br>
              <a:rPr lang="tr-TR" dirty="0"/>
            </a:br>
            <a:r>
              <a:rPr lang="tr-TR" dirty="0">
                <a:hlinkClick r:id="rId2"/>
              </a:rPr>
              <a:t>https://karacatarim.com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826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       Karaca Sera Sulama  Otomasyon Sistemleri  https://karacatarim.com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süleyman</dc:creator>
  <cp:lastModifiedBy>süleyman</cp:lastModifiedBy>
  <cp:revision>2</cp:revision>
  <dcterms:created xsi:type="dcterms:W3CDTF">2021-08-17T12:53:16Z</dcterms:created>
  <dcterms:modified xsi:type="dcterms:W3CDTF">2021-08-17T12:56:03Z</dcterms:modified>
</cp:coreProperties>
</file>