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9C65B-F30C-4BC9-9D6C-641845974311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A91B-949A-4483-BFE4-3FEAC1F5E8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000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9C65B-F30C-4BC9-9D6C-641845974311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A91B-949A-4483-BFE4-3FEAC1F5E8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67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9C65B-F30C-4BC9-9D6C-641845974311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A91B-949A-4483-BFE4-3FEAC1F5E8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75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9C65B-F30C-4BC9-9D6C-641845974311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A91B-949A-4483-BFE4-3FEAC1F5E8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028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9C65B-F30C-4BC9-9D6C-641845974311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A91B-949A-4483-BFE4-3FEAC1F5E8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2131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9C65B-F30C-4BC9-9D6C-641845974311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A91B-949A-4483-BFE4-3FEAC1F5E8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2476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9C65B-F30C-4BC9-9D6C-641845974311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A91B-949A-4483-BFE4-3FEAC1F5E8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7339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9C65B-F30C-4BC9-9D6C-641845974311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A91B-949A-4483-BFE4-3FEAC1F5E8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355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9C65B-F30C-4BC9-9D6C-641845974311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A91B-949A-4483-BFE4-3FEAC1F5E8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3668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9C65B-F30C-4BC9-9D6C-641845974311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A91B-949A-4483-BFE4-3FEAC1F5E8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2603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9C65B-F30C-4BC9-9D6C-641845974311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A91B-949A-4483-BFE4-3FEAC1F5E8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9590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49C65B-F30C-4BC9-9D6C-641845974311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FA91B-949A-4483-BFE4-3FEAC1F5E8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5699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16" y="54402"/>
            <a:ext cx="12095284" cy="672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96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185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936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089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1809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Geniş ekran</PresentationFormat>
  <Paragraphs>0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user5</dc:creator>
  <cp:lastModifiedBy>user5</cp:lastModifiedBy>
  <cp:revision>1</cp:revision>
  <dcterms:created xsi:type="dcterms:W3CDTF">2019-04-18T10:59:25Z</dcterms:created>
  <dcterms:modified xsi:type="dcterms:W3CDTF">2019-04-18T11:02:42Z</dcterms:modified>
</cp:coreProperties>
</file>