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0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7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02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13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47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33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5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66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60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59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9C65B-F30C-4BC9-9D6C-641845974311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FA91B-949A-4483-BFE4-3FEAC1F5E8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69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16" y="54402"/>
            <a:ext cx="12095284" cy="672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9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18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3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89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180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2019-04-18T10:59:25Z</dcterms:created>
  <dcterms:modified xsi:type="dcterms:W3CDTF">2019-04-18T11:02:42Z</dcterms:modified>
</cp:coreProperties>
</file>