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8A321-0150-4BED-B735-BDF7D791FB2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0EDF72-92D4-4249-B3C1-DBE3587EE349}">
      <dgm:prSet/>
      <dgm:spPr/>
      <dgm:t>
        <a:bodyPr/>
        <a:lstStyle/>
        <a:p>
          <a:r>
            <a:rPr lang="tr-TR"/>
            <a:t>Yönetilemeyen Anahtarlar (Unmanaged Switches)</a:t>
          </a:r>
          <a:endParaRPr lang="en-US"/>
        </a:p>
      </dgm:t>
    </dgm:pt>
    <dgm:pt modelId="{07708CA4-054D-4D44-9721-547213FC94AB}" type="parTrans" cxnId="{8FDDDA81-3113-4BF8-8936-B73B7E01DD3F}">
      <dgm:prSet/>
      <dgm:spPr/>
      <dgm:t>
        <a:bodyPr/>
        <a:lstStyle/>
        <a:p>
          <a:endParaRPr lang="en-US"/>
        </a:p>
      </dgm:t>
    </dgm:pt>
    <dgm:pt modelId="{B39C3ECB-246D-4371-9E0B-8879DE86CACA}" type="sibTrans" cxnId="{8FDDDA81-3113-4BF8-8936-B73B7E01DD3F}">
      <dgm:prSet/>
      <dgm:spPr/>
      <dgm:t>
        <a:bodyPr/>
        <a:lstStyle/>
        <a:p>
          <a:endParaRPr lang="en-US"/>
        </a:p>
      </dgm:t>
    </dgm:pt>
    <dgm:pt modelId="{63E45969-FEE6-4975-86BB-67FEC146EDB3}">
      <dgm:prSet/>
      <dgm:spPr/>
      <dgm:t>
        <a:bodyPr/>
        <a:lstStyle/>
        <a:p>
          <a:r>
            <a:rPr lang="tr-TR"/>
            <a:t>Yönetilebilir Anahtarlar (Managed Switches)</a:t>
          </a:r>
          <a:endParaRPr lang="en-US"/>
        </a:p>
      </dgm:t>
    </dgm:pt>
    <dgm:pt modelId="{F25A4E88-C943-48AF-AE86-28EB6CFE8722}" type="parTrans" cxnId="{3959860C-3B33-4EB3-AEB2-FF2CB4E12655}">
      <dgm:prSet/>
      <dgm:spPr/>
      <dgm:t>
        <a:bodyPr/>
        <a:lstStyle/>
        <a:p>
          <a:endParaRPr lang="en-US"/>
        </a:p>
      </dgm:t>
    </dgm:pt>
    <dgm:pt modelId="{A10D43F6-A70C-4F70-8845-56C96888EF64}" type="sibTrans" cxnId="{3959860C-3B33-4EB3-AEB2-FF2CB4E12655}">
      <dgm:prSet/>
      <dgm:spPr/>
      <dgm:t>
        <a:bodyPr/>
        <a:lstStyle/>
        <a:p>
          <a:endParaRPr lang="en-US"/>
        </a:p>
      </dgm:t>
    </dgm:pt>
    <dgm:pt modelId="{DEF83744-831D-45A3-A16B-F46BF113FF4B}">
      <dgm:prSet/>
      <dgm:spPr/>
      <dgm:t>
        <a:bodyPr/>
        <a:lstStyle/>
        <a:p>
          <a:r>
            <a:rPr lang="tr-TR"/>
            <a:t>Endüstriyel Anahtarlar (Industrial Switches)</a:t>
          </a:r>
          <a:endParaRPr lang="en-US"/>
        </a:p>
      </dgm:t>
    </dgm:pt>
    <dgm:pt modelId="{2E8D2CC4-D35F-4417-9CB9-47E49C92533D}" type="parTrans" cxnId="{0BAFCE03-E94B-4EE0-8D32-EC2323923BB4}">
      <dgm:prSet/>
      <dgm:spPr/>
      <dgm:t>
        <a:bodyPr/>
        <a:lstStyle/>
        <a:p>
          <a:endParaRPr lang="en-US"/>
        </a:p>
      </dgm:t>
    </dgm:pt>
    <dgm:pt modelId="{875D8B6D-9F67-4F5F-96E9-99A3E6C21227}" type="sibTrans" cxnId="{0BAFCE03-E94B-4EE0-8D32-EC2323923BB4}">
      <dgm:prSet/>
      <dgm:spPr/>
      <dgm:t>
        <a:bodyPr/>
        <a:lstStyle/>
        <a:p>
          <a:endParaRPr lang="en-US"/>
        </a:p>
      </dgm:t>
    </dgm:pt>
    <dgm:pt modelId="{84662298-BDD6-42ED-835D-840ED27B243A}" type="pres">
      <dgm:prSet presAssocID="{1548A321-0150-4BED-B735-BDF7D791FB23}" presName="linear" presStyleCnt="0">
        <dgm:presLayoutVars>
          <dgm:animLvl val="lvl"/>
          <dgm:resizeHandles val="exact"/>
        </dgm:presLayoutVars>
      </dgm:prSet>
      <dgm:spPr/>
    </dgm:pt>
    <dgm:pt modelId="{F28C286D-9A12-43E9-A843-69C0E76C4AF8}" type="pres">
      <dgm:prSet presAssocID="{F80EDF72-92D4-4249-B3C1-DBE3587EE3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10F255A-FB41-4921-97EA-0F2A66FB017E}" type="pres">
      <dgm:prSet presAssocID="{B39C3ECB-246D-4371-9E0B-8879DE86CACA}" presName="spacer" presStyleCnt="0"/>
      <dgm:spPr/>
    </dgm:pt>
    <dgm:pt modelId="{69CC4DD6-CC8B-42A5-8355-58EC42991988}" type="pres">
      <dgm:prSet presAssocID="{63E45969-FEE6-4975-86BB-67FEC146ED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DE60E2-0866-404F-8CCA-24F756E14395}" type="pres">
      <dgm:prSet presAssocID="{A10D43F6-A70C-4F70-8845-56C96888EF64}" presName="spacer" presStyleCnt="0"/>
      <dgm:spPr/>
    </dgm:pt>
    <dgm:pt modelId="{EC41D2E4-A22F-4B2E-8384-045F74E0FCEA}" type="pres">
      <dgm:prSet presAssocID="{DEF83744-831D-45A3-A16B-F46BF113FF4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37B200-FAFA-4D0A-B615-2FC9F4D06976}" type="presOf" srcId="{F80EDF72-92D4-4249-B3C1-DBE3587EE349}" destId="{F28C286D-9A12-43E9-A843-69C0E76C4AF8}" srcOrd="0" destOrd="0" presId="urn:microsoft.com/office/officeart/2005/8/layout/vList2"/>
    <dgm:cxn modelId="{0BAFCE03-E94B-4EE0-8D32-EC2323923BB4}" srcId="{1548A321-0150-4BED-B735-BDF7D791FB23}" destId="{DEF83744-831D-45A3-A16B-F46BF113FF4B}" srcOrd="2" destOrd="0" parTransId="{2E8D2CC4-D35F-4417-9CB9-47E49C92533D}" sibTransId="{875D8B6D-9F67-4F5F-96E9-99A3E6C21227}"/>
    <dgm:cxn modelId="{3959860C-3B33-4EB3-AEB2-FF2CB4E12655}" srcId="{1548A321-0150-4BED-B735-BDF7D791FB23}" destId="{63E45969-FEE6-4975-86BB-67FEC146EDB3}" srcOrd="1" destOrd="0" parTransId="{F25A4E88-C943-48AF-AE86-28EB6CFE8722}" sibTransId="{A10D43F6-A70C-4F70-8845-56C96888EF64}"/>
    <dgm:cxn modelId="{D7725A4E-47A3-45A9-8550-E9993C6E4E42}" type="presOf" srcId="{63E45969-FEE6-4975-86BB-67FEC146EDB3}" destId="{69CC4DD6-CC8B-42A5-8355-58EC42991988}" srcOrd="0" destOrd="0" presId="urn:microsoft.com/office/officeart/2005/8/layout/vList2"/>
    <dgm:cxn modelId="{8FDDDA81-3113-4BF8-8936-B73B7E01DD3F}" srcId="{1548A321-0150-4BED-B735-BDF7D791FB23}" destId="{F80EDF72-92D4-4249-B3C1-DBE3587EE349}" srcOrd="0" destOrd="0" parTransId="{07708CA4-054D-4D44-9721-547213FC94AB}" sibTransId="{B39C3ECB-246D-4371-9E0B-8879DE86CACA}"/>
    <dgm:cxn modelId="{C3562782-D715-49FC-B30F-3CB5FB7E7A77}" type="presOf" srcId="{1548A321-0150-4BED-B735-BDF7D791FB23}" destId="{84662298-BDD6-42ED-835D-840ED27B243A}" srcOrd="0" destOrd="0" presId="urn:microsoft.com/office/officeart/2005/8/layout/vList2"/>
    <dgm:cxn modelId="{871F6DCF-0173-48BA-B363-3457112F18F8}" type="presOf" srcId="{DEF83744-831D-45A3-A16B-F46BF113FF4B}" destId="{EC41D2E4-A22F-4B2E-8384-045F74E0FCEA}" srcOrd="0" destOrd="0" presId="urn:microsoft.com/office/officeart/2005/8/layout/vList2"/>
    <dgm:cxn modelId="{3F8BBBA0-B6D3-4AD4-866C-FE2BF554A2FD}" type="presParOf" srcId="{84662298-BDD6-42ED-835D-840ED27B243A}" destId="{F28C286D-9A12-43E9-A843-69C0E76C4AF8}" srcOrd="0" destOrd="0" presId="urn:microsoft.com/office/officeart/2005/8/layout/vList2"/>
    <dgm:cxn modelId="{958748D6-1767-4553-96C8-C70D385149EC}" type="presParOf" srcId="{84662298-BDD6-42ED-835D-840ED27B243A}" destId="{A10F255A-FB41-4921-97EA-0F2A66FB017E}" srcOrd="1" destOrd="0" presId="urn:microsoft.com/office/officeart/2005/8/layout/vList2"/>
    <dgm:cxn modelId="{C3CEAC0C-9264-41B8-9DF1-DBBC6BF7BDEA}" type="presParOf" srcId="{84662298-BDD6-42ED-835D-840ED27B243A}" destId="{69CC4DD6-CC8B-42A5-8355-58EC42991988}" srcOrd="2" destOrd="0" presId="urn:microsoft.com/office/officeart/2005/8/layout/vList2"/>
    <dgm:cxn modelId="{CE65E7E8-47B6-47F3-8FA9-F4CC896010D6}" type="presParOf" srcId="{84662298-BDD6-42ED-835D-840ED27B243A}" destId="{E3DE60E2-0866-404F-8CCA-24F756E14395}" srcOrd="3" destOrd="0" presId="urn:microsoft.com/office/officeart/2005/8/layout/vList2"/>
    <dgm:cxn modelId="{3E07B3EE-909A-46B0-9E3B-74C98BFBFC95}" type="presParOf" srcId="{84662298-BDD6-42ED-835D-840ED27B243A}" destId="{EC41D2E4-A22F-4B2E-8384-045F74E0FC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C286D-9A12-43E9-A843-69C0E76C4AF8}">
      <dsp:nvSpPr>
        <dsp:cNvPr id="0" name=""/>
        <dsp:cNvSpPr/>
      </dsp:nvSpPr>
      <dsp:spPr>
        <a:xfrm>
          <a:off x="0" y="660829"/>
          <a:ext cx="10515600" cy="935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Yönetilemeyen Anahtarlar (Unmanaged Switches)</a:t>
          </a:r>
          <a:endParaRPr lang="en-US" sz="3900" kern="1200"/>
        </a:p>
      </dsp:txBody>
      <dsp:txXfrm>
        <a:off x="45663" y="706492"/>
        <a:ext cx="10424274" cy="844089"/>
      </dsp:txXfrm>
    </dsp:sp>
    <dsp:sp modelId="{69CC4DD6-CC8B-42A5-8355-58EC42991988}">
      <dsp:nvSpPr>
        <dsp:cNvPr id="0" name=""/>
        <dsp:cNvSpPr/>
      </dsp:nvSpPr>
      <dsp:spPr>
        <a:xfrm>
          <a:off x="0" y="1708564"/>
          <a:ext cx="10515600" cy="93541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Yönetilebilir Anahtarlar (Managed Switches)</a:t>
          </a:r>
          <a:endParaRPr lang="en-US" sz="3900" kern="1200"/>
        </a:p>
      </dsp:txBody>
      <dsp:txXfrm>
        <a:off x="45663" y="1754227"/>
        <a:ext cx="10424274" cy="844089"/>
      </dsp:txXfrm>
    </dsp:sp>
    <dsp:sp modelId="{EC41D2E4-A22F-4B2E-8384-045F74E0FCEA}">
      <dsp:nvSpPr>
        <dsp:cNvPr id="0" name=""/>
        <dsp:cNvSpPr/>
      </dsp:nvSpPr>
      <dsp:spPr>
        <a:xfrm>
          <a:off x="0" y="2756299"/>
          <a:ext cx="10515600" cy="93541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/>
            <a:t>Endüstriyel Anahtarlar (Industrial Switches)</a:t>
          </a:r>
          <a:endParaRPr lang="en-US" sz="3900" kern="1200"/>
        </a:p>
      </dsp:txBody>
      <dsp:txXfrm>
        <a:off x="45663" y="2801962"/>
        <a:ext cx="1042427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94705ECC-9B16-4CE7-9656-6450367C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3" y="4525347"/>
            <a:ext cx="5699887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Anahtarlar</a:t>
            </a:r>
            <a:endParaRPr lang="en-US" sz="60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27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57A000-7019-440B-BA1B-5DBDC18B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Anahtarlar</a:t>
            </a:r>
            <a:br>
              <a:rPr lang="tr-TR" dirty="0"/>
            </a:br>
            <a:endParaRPr lang="tr-TR" dirty="0"/>
          </a:p>
        </p:txBody>
      </p:sp>
      <p:pic>
        <p:nvPicPr>
          <p:cNvPr id="19" name="Resim 1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75E98686-6D3E-4668-8798-C589698BE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245" y="0"/>
            <a:ext cx="1831660" cy="840182"/>
          </a:xfrm>
          <a:prstGeom prst="rect">
            <a:avLst/>
          </a:prstGeom>
        </p:spPr>
      </p:pic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1459824D-887E-4867-AE4E-A2B90D4AF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7885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115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31FABD3-0CA0-47D6-8072-CDF52C0F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FFFF"/>
                </a:solidFill>
                <a:latin typeface="+mn-lt"/>
              </a:rPr>
              <a:t>Yönetilemeyen Anahtarlar (</a:t>
            </a:r>
            <a:r>
              <a:rPr lang="tr-TR" b="1" dirty="0" err="1">
                <a:solidFill>
                  <a:srgbClr val="FFFFFF"/>
                </a:solidFill>
                <a:latin typeface="+mn-lt"/>
              </a:rPr>
              <a:t>Unmanaged</a:t>
            </a:r>
            <a:r>
              <a:rPr lang="tr-TR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tr-TR" b="1" dirty="0" err="1">
                <a:solidFill>
                  <a:srgbClr val="FFFFFF"/>
                </a:solidFill>
                <a:latin typeface="+mn-lt"/>
              </a:rPr>
              <a:t>Switches</a:t>
            </a:r>
            <a:r>
              <a:rPr lang="tr-TR" b="1" dirty="0">
                <a:solidFill>
                  <a:srgbClr val="FFFFFF"/>
                </a:solidFill>
                <a:latin typeface="+mn-lt"/>
              </a:rPr>
              <a:t>)</a:t>
            </a:r>
            <a:br>
              <a:rPr lang="tr-TR" b="1" dirty="0">
                <a:solidFill>
                  <a:srgbClr val="FFFFFF"/>
                </a:solidFill>
                <a:latin typeface="+mn-lt"/>
              </a:rPr>
            </a:br>
            <a:endParaRPr lang="tr-TR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7EB3FF-9DE1-48E6-B8F8-C85F677E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r>
              <a:rPr lang="tr-TR" dirty="0"/>
              <a:t>Herhangi bir konsol (</a:t>
            </a:r>
            <a:r>
              <a:rPr lang="tr-TR" dirty="0" err="1"/>
              <a:t>console</a:t>
            </a:r>
            <a:r>
              <a:rPr lang="tr-TR" dirty="0"/>
              <a:t>) bağlantısı veya web </a:t>
            </a:r>
            <a:r>
              <a:rPr lang="tr-TR" dirty="0" err="1"/>
              <a:t>arayüzü</a:t>
            </a:r>
            <a:r>
              <a:rPr lang="tr-TR" dirty="0"/>
              <a:t> olmayan, yönetilemeyen fakat </a:t>
            </a:r>
            <a:r>
              <a:rPr lang="tr-TR" dirty="0" err="1"/>
              <a:t>switching</a:t>
            </a:r>
            <a:r>
              <a:rPr lang="tr-TR" dirty="0"/>
              <a:t> fonksiyonlarını yerine getirebilen anahtarlardır.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Tak çalıştır mantığıyla çalışır.</a:t>
            </a:r>
          </a:p>
          <a:p>
            <a:endParaRPr lang="tr-TR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5EEA3169-B1E2-4E3C-9500-2D6C63EAB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245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95B8F1D-BD2F-49B7-9F96-A6604DADE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n-lt"/>
              </a:rPr>
              <a:t>Yönetilebilen Anahtarlar (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Managed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Switches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)</a:t>
            </a:r>
            <a:br>
              <a:rPr lang="tr-TR" dirty="0"/>
            </a:b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782B96-EC00-4CAE-93E0-4ECB89E48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Hem merkezi hem de kenar </a:t>
            </a:r>
            <a:r>
              <a:rPr lang="tr-TR" dirty="0" err="1"/>
              <a:t>lokasyonlarda</a:t>
            </a:r>
            <a:r>
              <a:rPr lang="tr-TR" dirty="0"/>
              <a:t> kullanılmaya elverişli, konsol(</a:t>
            </a:r>
            <a:r>
              <a:rPr lang="tr-TR" dirty="0" err="1"/>
              <a:t>console</a:t>
            </a:r>
            <a:r>
              <a:rPr lang="tr-TR" dirty="0"/>
              <a:t>) bağlantısı bulunan, gerek komut satırı gerekse web </a:t>
            </a:r>
            <a:r>
              <a:rPr lang="tr-TR" dirty="0" err="1"/>
              <a:t>arayüzünden</a:t>
            </a:r>
            <a:r>
              <a:rPr lang="tr-TR" dirty="0"/>
              <a:t> yönetilebilen anahtarladır.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DD617DFA-B5CD-4858-B258-1A0E9085D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245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9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A337531-E1A6-4F94-B4ED-652C2A5B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n-lt"/>
              </a:rPr>
              <a:t>Endüstriyel Anahtarlar (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Industrial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Switches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)</a:t>
            </a:r>
            <a:br>
              <a:rPr lang="tr-TR" dirty="0"/>
            </a:br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5627A0-D595-4AC4-8DB3-F4C2C563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437875"/>
          </a:xfrm>
        </p:spPr>
        <p:txBody>
          <a:bodyPr anchor="t">
            <a:normAutofit fontScale="92500" lnSpcReduction="10000"/>
          </a:bodyPr>
          <a:lstStyle/>
          <a:p>
            <a:pPr lvl="0"/>
            <a:r>
              <a:rPr lang="tr-TR" dirty="0"/>
              <a:t>Endüstriyel anahtarlar yönetilebilir ve yönetilemez anahtarlar olarak ikiye ayrılır.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Yönetilebilir Endüstriyel Switch ürünleri </a:t>
            </a:r>
            <a:r>
              <a:rPr lang="tr-TR" dirty="0" err="1"/>
              <a:t>mobese</a:t>
            </a:r>
            <a:r>
              <a:rPr lang="tr-TR" dirty="0"/>
              <a:t>, otomasyon ve askeri projeler gibi özellikli projelerde kullanılan ürünlerdir.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Sahalarda çalışmaya elverişlidir. Soğuk(-40°C’ye kadar), sıcak(+75°C/85°C’ye kadar), nemli(5 </a:t>
            </a:r>
            <a:r>
              <a:rPr lang="tr-TR" dirty="0" err="1"/>
              <a:t>to</a:t>
            </a:r>
            <a:r>
              <a:rPr lang="tr-TR" dirty="0"/>
              <a:t> 95% arasında ) vb. ortamlarda çalışabilecek anahtarlardır.</a:t>
            </a:r>
          </a:p>
          <a:p>
            <a:endParaRPr lang="tr-T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Resim 12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9DE4215D-D317-4F1E-B8D2-68ABF2003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245" y="0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4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152</Words>
  <Application>Microsoft Office PowerPoint</Application>
  <PresentationFormat>Geniş ekran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TEMEL NETWORK </vt:lpstr>
      <vt:lpstr>Anahtarlar</vt:lpstr>
      <vt:lpstr>Anahtarlar </vt:lpstr>
      <vt:lpstr>Yönetilemeyen Anahtarlar (Unmanaged Switches) </vt:lpstr>
      <vt:lpstr>Yönetilebilen Anahtarlar (Managed Switches) </vt:lpstr>
      <vt:lpstr>Endüstriyel Anahtarlar (Industrial Switches)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2020-05-14T12:03:30Z</dcterms:modified>
</cp:coreProperties>
</file>