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75" r:id="rId3"/>
    <p:sldId id="267" r:id="rId4"/>
    <p:sldId id="268" r:id="rId5"/>
    <p:sldId id="269" r:id="rId6"/>
    <p:sldId id="27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100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48A321-0150-4BED-B735-BDF7D791FB2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80EDF72-92D4-4249-B3C1-DBE3587EE349}">
      <dgm:prSet/>
      <dgm:spPr/>
      <dgm:t>
        <a:bodyPr/>
        <a:lstStyle/>
        <a:p>
          <a:r>
            <a:rPr lang="tr-TR"/>
            <a:t>Yönetilemeyen Anahtarlar (Unmanaged Switches)</a:t>
          </a:r>
          <a:endParaRPr lang="en-US"/>
        </a:p>
      </dgm:t>
    </dgm:pt>
    <dgm:pt modelId="{07708CA4-054D-4D44-9721-547213FC94AB}" type="parTrans" cxnId="{8FDDDA81-3113-4BF8-8936-B73B7E01DD3F}">
      <dgm:prSet/>
      <dgm:spPr/>
      <dgm:t>
        <a:bodyPr/>
        <a:lstStyle/>
        <a:p>
          <a:endParaRPr lang="en-US"/>
        </a:p>
      </dgm:t>
    </dgm:pt>
    <dgm:pt modelId="{B39C3ECB-246D-4371-9E0B-8879DE86CACA}" type="sibTrans" cxnId="{8FDDDA81-3113-4BF8-8936-B73B7E01DD3F}">
      <dgm:prSet/>
      <dgm:spPr/>
      <dgm:t>
        <a:bodyPr/>
        <a:lstStyle/>
        <a:p>
          <a:endParaRPr lang="en-US"/>
        </a:p>
      </dgm:t>
    </dgm:pt>
    <dgm:pt modelId="{63E45969-FEE6-4975-86BB-67FEC146EDB3}">
      <dgm:prSet/>
      <dgm:spPr/>
      <dgm:t>
        <a:bodyPr/>
        <a:lstStyle/>
        <a:p>
          <a:r>
            <a:rPr lang="tr-TR"/>
            <a:t>Yönetilebilir Anahtarlar (Managed Switches)</a:t>
          </a:r>
          <a:endParaRPr lang="en-US"/>
        </a:p>
      </dgm:t>
    </dgm:pt>
    <dgm:pt modelId="{F25A4E88-C943-48AF-AE86-28EB6CFE8722}" type="parTrans" cxnId="{3959860C-3B33-4EB3-AEB2-FF2CB4E12655}">
      <dgm:prSet/>
      <dgm:spPr/>
      <dgm:t>
        <a:bodyPr/>
        <a:lstStyle/>
        <a:p>
          <a:endParaRPr lang="en-US"/>
        </a:p>
      </dgm:t>
    </dgm:pt>
    <dgm:pt modelId="{A10D43F6-A70C-4F70-8845-56C96888EF64}" type="sibTrans" cxnId="{3959860C-3B33-4EB3-AEB2-FF2CB4E12655}">
      <dgm:prSet/>
      <dgm:spPr/>
      <dgm:t>
        <a:bodyPr/>
        <a:lstStyle/>
        <a:p>
          <a:endParaRPr lang="en-US"/>
        </a:p>
      </dgm:t>
    </dgm:pt>
    <dgm:pt modelId="{DEF83744-831D-45A3-A16B-F46BF113FF4B}">
      <dgm:prSet/>
      <dgm:spPr/>
      <dgm:t>
        <a:bodyPr/>
        <a:lstStyle/>
        <a:p>
          <a:r>
            <a:rPr lang="tr-TR"/>
            <a:t>Endüstriyel Anahtarlar (Industrial Switches)</a:t>
          </a:r>
          <a:endParaRPr lang="en-US"/>
        </a:p>
      </dgm:t>
    </dgm:pt>
    <dgm:pt modelId="{2E8D2CC4-D35F-4417-9CB9-47E49C92533D}" type="parTrans" cxnId="{0BAFCE03-E94B-4EE0-8D32-EC2323923BB4}">
      <dgm:prSet/>
      <dgm:spPr/>
      <dgm:t>
        <a:bodyPr/>
        <a:lstStyle/>
        <a:p>
          <a:endParaRPr lang="en-US"/>
        </a:p>
      </dgm:t>
    </dgm:pt>
    <dgm:pt modelId="{875D8B6D-9F67-4F5F-96E9-99A3E6C21227}" type="sibTrans" cxnId="{0BAFCE03-E94B-4EE0-8D32-EC2323923BB4}">
      <dgm:prSet/>
      <dgm:spPr/>
      <dgm:t>
        <a:bodyPr/>
        <a:lstStyle/>
        <a:p>
          <a:endParaRPr lang="en-US"/>
        </a:p>
      </dgm:t>
    </dgm:pt>
    <dgm:pt modelId="{84662298-BDD6-42ED-835D-840ED27B243A}" type="pres">
      <dgm:prSet presAssocID="{1548A321-0150-4BED-B735-BDF7D791FB23}" presName="linear" presStyleCnt="0">
        <dgm:presLayoutVars>
          <dgm:animLvl val="lvl"/>
          <dgm:resizeHandles val="exact"/>
        </dgm:presLayoutVars>
      </dgm:prSet>
      <dgm:spPr/>
    </dgm:pt>
    <dgm:pt modelId="{F28C286D-9A12-43E9-A843-69C0E76C4AF8}" type="pres">
      <dgm:prSet presAssocID="{F80EDF72-92D4-4249-B3C1-DBE3587EE34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10F255A-FB41-4921-97EA-0F2A66FB017E}" type="pres">
      <dgm:prSet presAssocID="{B39C3ECB-246D-4371-9E0B-8879DE86CACA}" presName="spacer" presStyleCnt="0"/>
      <dgm:spPr/>
    </dgm:pt>
    <dgm:pt modelId="{69CC4DD6-CC8B-42A5-8355-58EC42991988}" type="pres">
      <dgm:prSet presAssocID="{63E45969-FEE6-4975-86BB-67FEC146EDB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3DE60E2-0866-404F-8CCA-24F756E14395}" type="pres">
      <dgm:prSet presAssocID="{A10D43F6-A70C-4F70-8845-56C96888EF64}" presName="spacer" presStyleCnt="0"/>
      <dgm:spPr/>
    </dgm:pt>
    <dgm:pt modelId="{EC41D2E4-A22F-4B2E-8384-045F74E0FCEA}" type="pres">
      <dgm:prSet presAssocID="{DEF83744-831D-45A3-A16B-F46BF113FF4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437B200-FAFA-4D0A-B615-2FC9F4D06976}" type="presOf" srcId="{F80EDF72-92D4-4249-B3C1-DBE3587EE349}" destId="{F28C286D-9A12-43E9-A843-69C0E76C4AF8}" srcOrd="0" destOrd="0" presId="urn:microsoft.com/office/officeart/2005/8/layout/vList2"/>
    <dgm:cxn modelId="{0BAFCE03-E94B-4EE0-8D32-EC2323923BB4}" srcId="{1548A321-0150-4BED-B735-BDF7D791FB23}" destId="{DEF83744-831D-45A3-A16B-F46BF113FF4B}" srcOrd="2" destOrd="0" parTransId="{2E8D2CC4-D35F-4417-9CB9-47E49C92533D}" sibTransId="{875D8B6D-9F67-4F5F-96E9-99A3E6C21227}"/>
    <dgm:cxn modelId="{3959860C-3B33-4EB3-AEB2-FF2CB4E12655}" srcId="{1548A321-0150-4BED-B735-BDF7D791FB23}" destId="{63E45969-FEE6-4975-86BB-67FEC146EDB3}" srcOrd="1" destOrd="0" parTransId="{F25A4E88-C943-48AF-AE86-28EB6CFE8722}" sibTransId="{A10D43F6-A70C-4F70-8845-56C96888EF64}"/>
    <dgm:cxn modelId="{D7725A4E-47A3-45A9-8550-E9993C6E4E42}" type="presOf" srcId="{63E45969-FEE6-4975-86BB-67FEC146EDB3}" destId="{69CC4DD6-CC8B-42A5-8355-58EC42991988}" srcOrd="0" destOrd="0" presId="urn:microsoft.com/office/officeart/2005/8/layout/vList2"/>
    <dgm:cxn modelId="{8FDDDA81-3113-4BF8-8936-B73B7E01DD3F}" srcId="{1548A321-0150-4BED-B735-BDF7D791FB23}" destId="{F80EDF72-92D4-4249-B3C1-DBE3587EE349}" srcOrd="0" destOrd="0" parTransId="{07708CA4-054D-4D44-9721-547213FC94AB}" sibTransId="{B39C3ECB-246D-4371-9E0B-8879DE86CACA}"/>
    <dgm:cxn modelId="{C3562782-D715-49FC-B30F-3CB5FB7E7A77}" type="presOf" srcId="{1548A321-0150-4BED-B735-BDF7D791FB23}" destId="{84662298-BDD6-42ED-835D-840ED27B243A}" srcOrd="0" destOrd="0" presId="urn:microsoft.com/office/officeart/2005/8/layout/vList2"/>
    <dgm:cxn modelId="{871F6DCF-0173-48BA-B363-3457112F18F8}" type="presOf" srcId="{DEF83744-831D-45A3-A16B-F46BF113FF4B}" destId="{EC41D2E4-A22F-4B2E-8384-045F74E0FCEA}" srcOrd="0" destOrd="0" presId="urn:microsoft.com/office/officeart/2005/8/layout/vList2"/>
    <dgm:cxn modelId="{3F8BBBA0-B6D3-4AD4-866C-FE2BF554A2FD}" type="presParOf" srcId="{84662298-BDD6-42ED-835D-840ED27B243A}" destId="{F28C286D-9A12-43E9-A843-69C0E76C4AF8}" srcOrd="0" destOrd="0" presId="urn:microsoft.com/office/officeart/2005/8/layout/vList2"/>
    <dgm:cxn modelId="{958748D6-1767-4553-96C8-C70D385149EC}" type="presParOf" srcId="{84662298-BDD6-42ED-835D-840ED27B243A}" destId="{A10F255A-FB41-4921-97EA-0F2A66FB017E}" srcOrd="1" destOrd="0" presId="urn:microsoft.com/office/officeart/2005/8/layout/vList2"/>
    <dgm:cxn modelId="{C3CEAC0C-9264-41B8-9DF1-DBBC6BF7BDEA}" type="presParOf" srcId="{84662298-BDD6-42ED-835D-840ED27B243A}" destId="{69CC4DD6-CC8B-42A5-8355-58EC42991988}" srcOrd="2" destOrd="0" presId="urn:microsoft.com/office/officeart/2005/8/layout/vList2"/>
    <dgm:cxn modelId="{CE65E7E8-47B6-47F3-8FA9-F4CC896010D6}" type="presParOf" srcId="{84662298-BDD6-42ED-835D-840ED27B243A}" destId="{E3DE60E2-0866-404F-8CCA-24F756E14395}" srcOrd="3" destOrd="0" presId="urn:microsoft.com/office/officeart/2005/8/layout/vList2"/>
    <dgm:cxn modelId="{3E07B3EE-909A-46B0-9E3B-74C98BFBFC95}" type="presParOf" srcId="{84662298-BDD6-42ED-835D-840ED27B243A}" destId="{EC41D2E4-A22F-4B2E-8384-045F74E0FCE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8C286D-9A12-43E9-A843-69C0E76C4AF8}">
      <dsp:nvSpPr>
        <dsp:cNvPr id="0" name=""/>
        <dsp:cNvSpPr/>
      </dsp:nvSpPr>
      <dsp:spPr>
        <a:xfrm>
          <a:off x="0" y="660829"/>
          <a:ext cx="10515600" cy="93541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900" kern="1200"/>
            <a:t>Yönetilemeyen Anahtarlar (Unmanaged Switches)</a:t>
          </a:r>
          <a:endParaRPr lang="en-US" sz="3900" kern="1200"/>
        </a:p>
      </dsp:txBody>
      <dsp:txXfrm>
        <a:off x="45663" y="706492"/>
        <a:ext cx="10424274" cy="844089"/>
      </dsp:txXfrm>
    </dsp:sp>
    <dsp:sp modelId="{69CC4DD6-CC8B-42A5-8355-58EC42991988}">
      <dsp:nvSpPr>
        <dsp:cNvPr id="0" name=""/>
        <dsp:cNvSpPr/>
      </dsp:nvSpPr>
      <dsp:spPr>
        <a:xfrm>
          <a:off x="0" y="1708564"/>
          <a:ext cx="10515600" cy="935415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900" kern="1200"/>
            <a:t>Yönetilebilir Anahtarlar (Managed Switches)</a:t>
          </a:r>
          <a:endParaRPr lang="en-US" sz="3900" kern="1200"/>
        </a:p>
      </dsp:txBody>
      <dsp:txXfrm>
        <a:off x="45663" y="1754227"/>
        <a:ext cx="10424274" cy="844089"/>
      </dsp:txXfrm>
    </dsp:sp>
    <dsp:sp modelId="{EC41D2E4-A22F-4B2E-8384-045F74E0FCEA}">
      <dsp:nvSpPr>
        <dsp:cNvPr id="0" name=""/>
        <dsp:cNvSpPr/>
      </dsp:nvSpPr>
      <dsp:spPr>
        <a:xfrm>
          <a:off x="0" y="2756299"/>
          <a:ext cx="10515600" cy="93541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900" kern="1200"/>
            <a:t>Endüstriyel Anahtarlar (Industrial Switches)</a:t>
          </a:r>
          <a:endParaRPr lang="en-US" sz="3900" kern="1200"/>
        </a:p>
      </dsp:txBody>
      <dsp:txXfrm>
        <a:off x="45663" y="2801962"/>
        <a:ext cx="10424274" cy="8440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149D1-90CE-4DC7-BA8F-7B91DD45BDA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6658A-961A-41D7-96B5-3242BBB6A6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754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BD078B-AD26-4276-BD73-059DDE5E8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22D5A5C-B0E1-47DC-8287-BEA911E1C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162D09-C5C9-40A0-BDE7-B1E250751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308483-EE9C-4A5C-80B9-D53F2F7FD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3A47AF7-B6B0-45C2-8D0B-AFE5AEAE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18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97A647-7121-4E0E-BFDD-AA86CE244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952D1F-28D8-41E0-B60B-D4E4087D3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CECBE5-66EF-4EED-B774-EFDA42FD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E52E15-6221-4143-81F3-C9D7B596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8DA035-CF34-43D4-83D4-04E971C9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651D413-0BD9-4CAE-BDD0-4E195536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5B33B03-4E26-48DE-94F3-63CC816E6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DFB8B9-6109-4459-870C-BFF187A10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1A55B0-A0CC-4BF8-A0CA-F2C74AEF7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05C02B-2EC4-4729-B74F-DC2B31C82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89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D3E71F-5960-49EE-AA86-C49519F9D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DB9048-E19F-4E3A-80E1-95ED095CA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F7118E-8504-4253-9F2E-7BAF01BD7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354E49E-4508-4BA1-B9B5-834E1497B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8012D3-1AF2-46CB-95FD-87BB071FB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45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97F3B6-FC37-4EF7-AEEF-0B0EC20DC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06F62F-79FB-4774-811A-A28BDBFAE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2C01C3-80F8-4B6C-A5DA-215CEC388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4AE8D-4DEE-44CD-A10F-86930BEBF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16FA6B-4B96-45FD-B7D3-92C1A606F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63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D265D5-2571-4CC1-AA41-433EF889B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F22C56-33E2-49D0-B1BE-1160BB1B0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88F0082-183B-4635-AE27-E0DF5EBE0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B8FC009-0516-4560-BCD9-4C61F5548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1AF2206-2A4C-407E-A37C-BBDF646C6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F4C66E5-B2FC-48D9-81F2-607C57CDB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5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3D7578-73A9-494D-93A9-E03CB2A8C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32EB2F1-63D4-4469-8DA2-409F3496B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3507F3D-299A-454C-97E9-63997219D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AC82015-275A-44C8-862F-70DFFA0F49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8E2BBAD-34C8-400F-A65A-A705E15B2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14974E3-6141-49CE-8D8A-77DC22C1A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7E090D0-21BC-4F0A-8FB6-F6BD2FFA7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6BE0E12-424C-4E5B-B714-D46724614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270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268F44-A594-4112-B49E-D3942632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22BC05F-F539-43EA-BC4F-E9BD20C17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83FECA2-3628-4FF9-AF54-DC2A24C1F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24573B6-86D0-4662-A4F0-57D7F3A7C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60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6944D75-847B-41C9-9D1A-95EA5068C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327895C-E638-4DBF-9C73-0037872D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3015292-A4B2-479A-8872-D7F6D2CD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262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3619D8-2DF8-483C-B6DD-C09313595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814A8D-8FC0-4B64-9621-42F03FB8C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0573A6D-687C-48FC-B709-6DD5C8CED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0CD889B-5161-4BF7-BECC-E950C2B7D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BB38BB-8B57-4FF3-AC3F-A6B0F167C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FBFB8DD-5076-4014-BE00-34CFD51F0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85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139941-6BE6-4FC7-BB16-6E26B8B63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C1E9248-65E3-4156-9A11-1C4F2B81B9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97AC467-CDE9-41BE-92F6-8458E94A3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CAFB968-F1AB-48BC-9238-CA61B5D55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3D0B802-0124-4B6F-A8A7-D2A4D0849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436958-588E-4FD4-B713-E3BE3F964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91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388081C-2DE7-425A-8727-E05DD05DD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293625-1543-4814-98CE-FFEC0776F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D9EE9E3-A9E8-4DF2-BA15-C166B49D6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6E458D-36D9-4334-A8DC-AA972FB443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C05583C-1B0C-4B1F-A472-EDA4327361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80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45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Freeform: Shape 47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66" name="Freeform: Shape 49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B0F650E-B6A9-4CBE-A405-BEEAFBC03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tr-TR" sz="7200" b="1" dirty="0">
                <a:latin typeface="+mn-lt"/>
              </a:rPr>
              <a:t>TEMEL NETWORK </a:t>
            </a:r>
          </a:p>
        </p:txBody>
      </p:sp>
      <p:sp>
        <p:nvSpPr>
          <p:cNvPr id="67" name="Rectangle 51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" name="Resim 29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23E5148E-06EA-4983-AB65-CC81C270F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" y="6017818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95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Başlık 3">
            <a:extLst>
              <a:ext uri="{FF2B5EF4-FFF2-40B4-BE49-F238E27FC236}">
                <a16:creationId xmlns:a16="http://schemas.microsoft.com/office/drawing/2014/main" id="{94705ECC-9B16-4CE7-9656-6450367CC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9633" y="4525347"/>
            <a:ext cx="5699887" cy="17373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6000" kern="1200" dirty="0" err="1">
                <a:solidFill>
                  <a:schemeClr val="tx1"/>
                </a:solidFill>
                <a:latin typeface="+mn-lt"/>
                <a:ea typeface="+mj-ea"/>
                <a:cs typeface="+mj-cs"/>
              </a:rPr>
              <a:t>Anahtarlar</a:t>
            </a:r>
            <a:endParaRPr lang="en-US" sz="6000" kern="1200" dirty="0">
              <a:solidFill>
                <a:schemeClr val="tx1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AB84D7E8-4ECB-42D7-ADBF-01689B0F24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2113" y="0"/>
            <a:ext cx="5699887" cy="405924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5279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57A000-7019-440B-BA1B-5DBDC18B0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Anahtarlar</a:t>
            </a:r>
            <a:br>
              <a:rPr lang="tr-TR" dirty="0"/>
            </a:br>
            <a:endParaRPr lang="tr-TR" dirty="0"/>
          </a:p>
        </p:txBody>
      </p:sp>
      <p:pic>
        <p:nvPicPr>
          <p:cNvPr id="19" name="Resim 18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75E98686-6D3E-4668-8798-C589698BE4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9245" y="0"/>
            <a:ext cx="1831660" cy="840182"/>
          </a:xfrm>
          <a:prstGeom prst="rect">
            <a:avLst/>
          </a:prstGeom>
        </p:spPr>
      </p:pic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1459824D-887E-4867-AE4E-A2B90D4AF2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078853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31159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631FABD3-0CA0-47D6-8072-CDF52C0FD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FFFFFF"/>
                </a:solidFill>
                <a:latin typeface="+mn-lt"/>
              </a:rPr>
              <a:t>Yönetilemeyen Anahtarlar (</a:t>
            </a:r>
            <a:r>
              <a:rPr lang="tr-TR" b="1" dirty="0" err="1">
                <a:solidFill>
                  <a:srgbClr val="FFFFFF"/>
                </a:solidFill>
                <a:latin typeface="+mn-lt"/>
              </a:rPr>
              <a:t>Unmanaged</a:t>
            </a:r>
            <a:r>
              <a:rPr lang="tr-TR" b="1" dirty="0">
                <a:solidFill>
                  <a:srgbClr val="FFFFFF"/>
                </a:solidFill>
                <a:latin typeface="+mn-lt"/>
              </a:rPr>
              <a:t> </a:t>
            </a:r>
            <a:r>
              <a:rPr lang="tr-TR" b="1" dirty="0" err="1">
                <a:solidFill>
                  <a:srgbClr val="FFFFFF"/>
                </a:solidFill>
                <a:latin typeface="+mn-lt"/>
              </a:rPr>
              <a:t>Switches</a:t>
            </a:r>
            <a:r>
              <a:rPr lang="tr-TR" b="1" dirty="0">
                <a:solidFill>
                  <a:srgbClr val="FFFFFF"/>
                </a:solidFill>
                <a:latin typeface="+mn-lt"/>
              </a:rPr>
              <a:t>)</a:t>
            </a:r>
            <a:br>
              <a:rPr lang="tr-TR" b="1" dirty="0">
                <a:solidFill>
                  <a:srgbClr val="FFFFFF"/>
                </a:solidFill>
                <a:latin typeface="+mn-lt"/>
              </a:rPr>
            </a:br>
            <a:endParaRPr lang="tr-TR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7EB3FF-9DE1-48E6-B8F8-C85F677E5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pPr lvl="0"/>
            <a:endParaRPr lang="tr-TR" dirty="0"/>
          </a:p>
          <a:p>
            <a:pPr lvl="0"/>
            <a:endParaRPr lang="tr-TR" dirty="0"/>
          </a:p>
          <a:p>
            <a:pPr lvl="0"/>
            <a:r>
              <a:rPr lang="tr-TR" dirty="0"/>
              <a:t>Herhangi bir konsol (</a:t>
            </a:r>
            <a:r>
              <a:rPr lang="tr-TR" dirty="0" err="1"/>
              <a:t>console</a:t>
            </a:r>
            <a:r>
              <a:rPr lang="tr-TR" dirty="0"/>
              <a:t>) bağlantısı veya web </a:t>
            </a:r>
            <a:r>
              <a:rPr lang="tr-TR" dirty="0" err="1"/>
              <a:t>arayüzü</a:t>
            </a:r>
            <a:r>
              <a:rPr lang="tr-TR" dirty="0"/>
              <a:t> olmayan, yönetilemeyen fakat </a:t>
            </a:r>
            <a:r>
              <a:rPr lang="tr-TR" dirty="0" err="1"/>
              <a:t>switching</a:t>
            </a:r>
            <a:r>
              <a:rPr lang="tr-TR" dirty="0"/>
              <a:t> fonksiyonlarını yerine getirebilen anahtarlardır.</a:t>
            </a:r>
          </a:p>
          <a:p>
            <a:pPr lvl="0"/>
            <a:endParaRPr lang="tr-TR" dirty="0"/>
          </a:p>
          <a:p>
            <a:pPr lvl="0"/>
            <a:r>
              <a:rPr lang="tr-TR" dirty="0"/>
              <a:t>Tak çalıştır mantığıyla çalışır.</a:t>
            </a:r>
          </a:p>
          <a:p>
            <a:endParaRPr lang="tr-TR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3" name="Resim 12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5EEA3169-B1E2-4E3C-9500-2D6C63EAB7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9245" y="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434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95B8F1D-BD2F-49B7-9F96-A6604DADE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  <a:latin typeface="+mn-lt"/>
              </a:rPr>
              <a:t>Yönetilebilen Anahtarlar (</a:t>
            </a:r>
            <a:r>
              <a:rPr lang="tr-TR" b="1" dirty="0" err="1">
                <a:solidFill>
                  <a:schemeClr val="bg1"/>
                </a:solidFill>
                <a:latin typeface="+mn-lt"/>
              </a:rPr>
              <a:t>Managed</a:t>
            </a:r>
            <a:r>
              <a:rPr lang="tr-TR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+mn-lt"/>
              </a:rPr>
              <a:t>Switches</a:t>
            </a:r>
            <a:r>
              <a:rPr lang="tr-TR" b="1" dirty="0">
                <a:solidFill>
                  <a:schemeClr val="bg1"/>
                </a:solidFill>
                <a:latin typeface="+mn-lt"/>
              </a:rPr>
              <a:t>)</a:t>
            </a:r>
            <a:br>
              <a:rPr lang="tr-TR" dirty="0"/>
            </a:br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0782B96-EC00-4CAE-93E0-4ECB89E48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Hem merkezi hem de kenar </a:t>
            </a:r>
            <a:r>
              <a:rPr lang="tr-TR" dirty="0" err="1"/>
              <a:t>lokasyonlarda</a:t>
            </a:r>
            <a:r>
              <a:rPr lang="tr-TR" dirty="0"/>
              <a:t> kullanılmaya elverişli, konsol(</a:t>
            </a:r>
            <a:r>
              <a:rPr lang="tr-TR" dirty="0" err="1"/>
              <a:t>console</a:t>
            </a:r>
            <a:r>
              <a:rPr lang="tr-TR" dirty="0"/>
              <a:t>) bağlantısı bulunan, gerek komut satırı gerekse web </a:t>
            </a:r>
            <a:r>
              <a:rPr lang="tr-TR" dirty="0" err="1"/>
              <a:t>arayüzünden</a:t>
            </a:r>
            <a:r>
              <a:rPr lang="tr-TR" dirty="0"/>
              <a:t> yönetilebilen anahtarladır.</a:t>
            </a:r>
          </a:p>
          <a:p>
            <a:endParaRPr lang="tr-TR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3" name="Resim 12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DD617DFA-B5CD-4858-B258-1A0E9085DA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9245" y="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191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A337531-E1A6-4F94-B4ED-652C2A5B2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  <a:latin typeface="+mn-lt"/>
              </a:rPr>
              <a:t>Endüstriyel Anahtarlar (</a:t>
            </a:r>
            <a:r>
              <a:rPr lang="tr-TR" b="1" dirty="0" err="1">
                <a:solidFill>
                  <a:schemeClr val="bg1"/>
                </a:solidFill>
                <a:latin typeface="+mn-lt"/>
              </a:rPr>
              <a:t>Industrial</a:t>
            </a:r>
            <a:r>
              <a:rPr lang="tr-TR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tr-TR" b="1" dirty="0" err="1">
                <a:solidFill>
                  <a:schemeClr val="bg1"/>
                </a:solidFill>
                <a:latin typeface="+mn-lt"/>
              </a:rPr>
              <a:t>Switches</a:t>
            </a:r>
            <a:r>
              <a:rPr lang="tr-TR" b="1" dirty="0">
                <a:solidFill>
                  <a:schemeClr val="bg1"/>
                </a:solidFill>
                <a:latin typeface="+mn-lt"/>
              </a:rPr>
              <a:t>)</a:t>
            </a:r>
            <a:br>
              <a:rPr lang="tr-TR" dirty="0"/>
            </a:br>
            <a:endParaRPr lang="tr-TR" dirty="0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5627A0-D595-4AC4-8DB3-F4C2C5636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79"/>
            <a:ext cx="5257799" cy="5437875"/>
          </a:xfrm>
        </p:spPr>
        <p:txBody>
          <a:bodyPr anchor="t">
            <a:normAutofit fontScale="92500" lnSpcReduction="10000"/>
          </a:bodyPr>
          <a:lstStyle/>
          <a:p>
            <a:pPr lvl="0"/>
            <a:r>
              <a:rPr lang="tr-TR" dirty="0"/>
              <a:t>Endüstriyel anahtarlar yönetilebilir ve yönetilemez anahtarlar olarak ikiye ayrılır.</a:t>
            </a:r>
          </a:p>
          <a:p>
            <a:pPr lvl="0"/>
            <a:endParaRPr lang="tr-TR" dirty="0"/>
          </a:p>
          <a:p>
            <a:pPr lvl="0"/>
            <a:r>
              <a:rPr lang="tr-TR" dirty="0"/>
              <a:t>Yönetilebilir Endüstriyel Switch ürünleri </a:t>
            </a:r>
            <a:r>
              <a:rPr lang="tr-TR" dirty="0" err="1"/>
              <a:t>mobese</a:t>
            </a:r>
            <a:r>
              <a:rPr lang="tr-TR" dirty="0"/>
              <a:t>, otomasyon ve askeri projeler gibi özellikli projelerde kullanılan ürünlerdir.</a:t>
            </a:r>
          </a:p>
          <a:p>
            <a:pPr lvl="0"/>
            <a:endParaRPr lang="tr-TR" dirty="0"/>
          </a:p>
          <a:p>
            <a:pPr lvl="0"/>
            <a:r>
              <a:rPr lang="tr-TR" dirty="0"/>
              <a:t>Sahalarda çalışmaya elverişlidir. Soğuk(-40°C’ye kadar), sıcak(+75°C/85°C’ye kadar), nemli(5 </a:t>
            </a:r>
            <a:r>
              <a:rPr lang="tr-TR" dirty="0" err="1"/>
              <a:t>to</a:t>
            </a:r>
            <a:r>
              <a:rPr lang="tr-TR" dirty="0"/>
              <a:t> 95% arasında ) vb. ortamlarda çalışabilecek anahtarlardır.</a:t>
            </a:r>
          </a:p>
          <a:p>
            <a:endParaRPr lang="tr-TR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3" name="Resim 12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9DE4215D-D317-4F1E-B8D2-68ABF20036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9245" y="0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441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152</Words>
  <Application>Microsoft Office PowerPoint</Application>
  <PresentationFormat>Geniş ekran</PresentationFormat>
  <Paragraphs>22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TEMEL NETWORK </vt:lpstr>
      <vt:lpstr>Anahtarlar</vt:lpstr>
      <vt:lpstr>Anahtarlar </vt:lpstr>
      <vt:lpstr>Yönetilemeyen Anahtarlar (Unmanaged Switches) </vt:lpstr>
      <vt:lpstr>Yönetilebilen Anahtarlar (Managed Switches) </vt:lpstr>
      <vt:lpstr>Endüstriyel Anahtarlar (Industrial Switches)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NETWORK</dc:title>
  <dc:creator>Ruken KART</dc:creator>
  <cp:lastModifiedBy>Windows Kullanıcısı</cp:lastModifiedBy>
  <cp:revision>8</cp:revision>
  <dcterms:created xsi:type="dcterms:W3CDTF">2020-04-08T22:15:49Z</dcterms:created>
  <dcterms:modified xsi:type="dcterms:W3CDTF">2020-05-14T12:03:30Z</dcterms:modified>
</cp:coreProperties>
</file>