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57" r:id="rId3"/>
    <p:sldMasterId id="2147483659" r:id="rId4"/>
    <p:sldMasterId id="2147483661" r:id="rId5"/>
    <p:sldMasterId id="2147483663" r:id="rId6"/>
    <p:sldMasterId id="2147483665" r:id="rId7"/>
    <p:sldMasterId id="2147483667" r:id="rId8"/>
    <p:sldMasterId id="2147483669" r:id="rId9"/>
    <p:sldMasterId id="2147483677" r:id="rId10"/>
    <p:sldMasterId id="2147484092" r:id="rId11"/>
    <p:sldMasterId id="2147484104" r:id="rId12"/>
    <p:sldMasterId id="2147484116" r:id="rId13"/>
    <p:sldMasterId id="2147484140" r:id="rId14"/>
    <p:sldMasterId id="2147484152" r:id="rId15"/>
    <p:sldMasterId id="2147484164" r:id="rId16"/>
    <p:sldMasterId id="2147484176" r:id="rId17"/>
    <p:sldMasterId id="2147484188" r:id="rId18"/>
    <p:sldMasterId id="2147484200" r:id="rId19"/>
    <p:sldMasterId id="2147484212" r:id="rId20"/>
    <p:sldMasterId id="2147487482" r:id="rId21"/>
  </p:sldMasterIdLst>
  <p:sldIdLst>
    <p:sldId id="316" r:id="rId22"/>
    <p:sldId id="257" r:id="rId23"/>
    <p:sldId id="362" r:id="rId24"/>
    <p:sldId id="258" r:id="rId25"/>
    <p:sldId id="317" r:id="rId26"/>
    <p:sldId id="318" r:id="rId27"/>
    <p:sldId id="259" r:id="rId28"/>
    <p:sldId id="260" r:id="rId29"/>
    <p:sldId id="319" r:id="rId30"/>
    <p:sldId id="261" r:id="rId31"/>
    <p:sldId id="320" r:id="rId32"/>
    <p:sldId id="321" r:id="rId33"/>
    <p:sldId id="322" r:id="rId34"/>
    <p:sldId id="269" r:id="rId35"/>
    <p:sldId id="323" r:id="rId36"/>
    <p:sldId id="263" r:id="rId37"/>
    <p:sldId id="363" r:id="rId38"/>
    <p:sldId id="360" r:id="rId39"/>
    <p:sldId id="268" r:id="rId40"/>
    <p:sldId id="270" r:id="rId41"/>
    <p:sldId id="501" r:id="rId42"/>
    <p:sldId id="502" r:id="rId43"/>
    <p:sldId id="503" r:id="rId44"/>
    <p:sldId id="504" r:id="rId45"/>
    <p:sldId id="507" r:id="rId46"/>
    <p:sldId id="508" r:id="rId47"/>
    <p:sldId id="509" r:id="rId48"/>
    <p:sldId id="510" r:id="rId49"/>
    <p:sldId id="511" r:id="rId50"/>
    <p:sldId id="512" r:id="rId51"/>
    <p:sldId id="513" r:id="rId52"/>
    <p:sldId id="514" r:id="rId53"/>
    <p:sldId id="515" r:id="rId54"/>
    <p:sldId id="373" r:id="rId55"/>
    <p:sldId id="400" r:id="rId56"/>
    <p:sldId id="401" r:id="rId57"/>
    <p:sldId id="403" r:id="rId58"/>
    <p:sldId id="374" r:id="rId59"/>
    <p:sldId id="375" r:id="rId60"/>
    <p:sldId id="404" r:id="rId61"/>
    <p:sldId id="405" r:id="rId62"/>
    <p:sldId id="406" r:id="rId63"/>
    <p:sldId id="407" r:id="rId64"/>
    <p:sldId id="478" r:id="rId65"/>
    <p:sldId id="408" r:id="rId66"/>
    <p:sldId id="410" r:id="rId67"/>
    <p:sldId id="382" r:id="rId68"/>
    <p:sldId id="411" r:id="rId69"/>
    <p:sldId id="412" r:id="rId70"/>
    <p:sldId id="413" r:id="rId71"/>
    <p:sldId id="414" r:id="rId72"/>
    <p:sldId id="415" r:id="rId73"/>
    <p:sldId id="416" r:id="rId74"/>
    <p:sldId id="499" r:id="rId75"/>
    <p:sldId id="500" r:id="rId76"/>
    <p:sldId id="417" r:id="rId77"/>
    <p:sldId id="418" r:id="rId78"/>
    <p:sldId id="388" r:id="rId79"/>
    <p:sldId id="440" r:id="rId80"/>
    <p:sldId id="442" r:id="rId81"/>
    <p:sldId id="481" r:id="rId82"/>
    <p:sldId id="441" r:id="rId83"/>
    <p:sldId id="344" r:id="rId84"/>
    <p:sldId id="350" r:id="rId85"/>
    <p:sldId id="366" r:id="rId86"/>
    <p:sldId id="367" r:id="rId87"/>
    <p:sldId id="368" r:id="rId88"/>
    <p:sldId id="443" r:id="rId89"/>
    <p:sldId id="444" r:id="rId90"/>
    <p:sldId id="445" r:id="rId91"/>
    <p:sldId id="446" r:id="rId92"/>
    <p:sldId id="447" r:id="rId93"/>
    <p:sldId id="482" r:id="rId94"/>
    <p:sldId id="483" r:id="rId95"/>
    <p:sldId id="484" r:id="rId96"/>
    <p:sldId id="485" r:id="rId97"/>
    <p:sldId id="477" r:id="rId98"/>
    <p:sldId id="516" r:id="rId99"/>
    <p:sldId id="486" r:id="rId100"/>
    <p:sldId id="487" r:id="rId101"/>
    <p:sldId id="488" r:id="rId102"/>
    <p:sldId id="489" r:id="rId103"/>
    <p:sldId id="490" r:id="rId104"/>
    <p:sldId id="491" r:id="rId105"/>
    <p:sldId id="493" r:id="rId106"/>
    <p:sldId id="494" r:id="rId107"/>
    <p:sldId id="495" r:id="rId108"/>
    <p:sldId id="496" r:id="rId109"/>
    <p:sldId id="497" r:id="rId110"/>
    <p:sldId id="498" r:id="rId111"/>
    <p:sldId id="452" r:id="rId112"/>
    <p:sldId id="453" r:id="rId113"/>
    <p:sldId id="454" r:id="rId114"/>
    <p:sldId id="455" r:id="rId115"/>
    <p:sldId id="456" r:id="rId116"/>
    <p:sldId id="457" r:id="rId117"/>
    <p:sldId id="458" r:id="rId118"/>
    <p:sldId id="459" r:id="rId119"/>
    <p:sldId id="460" r:id="rId120"/>
    <p:sldId id="461" r:id="rId121"/>
    <p:sldId id="474" r:id="rId122"/>
    <p:sldId id="475" r:id="rId123"/>
    <p:sldId id="462" r:id="rId124"/>
    <p:sldId id="473" r:id="rId125"/>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3399"/>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6" autoAdjust="0"/>
  </p:normalViewPr>
  <p:slideViewPr>
    <p:cSldViewPr>
      <p:cViewPr varScale="1">
        <p:scale>
          <a:sx n="63" d="100"/>
          <a:sy n="63" d="100"/>
        </p:scale>
        <p:origin x="1383"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slide" Target="slides/slide102.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slide" Target="slides/slide97.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slide" Target="slides/slide87.xml"/><Relationship Id="rId124" Type="http://schemas.openxmlformats.org/officeDocument/2006/relationships/slide" Target="slides/slide103.xml"/><Relationship Id="rId129" Type="http://schemas.openxmlformats.org/officeDocument/2006/relationships/tableStyles" Target="tableStyles.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2.xml"/><Relationship Id="rId28" Type="http://schemas.openxmlformats.org/officeDocument/2006/relationships/slide" Target="slides/slide7.xml"/><Relationship Id="rId49" Type="http://schemas.openxmlformats.org/officeDocument/2006/relationships/slide" Target="slides/slide28.xml"/><Relationship Id="rId114" Type="http://schemas.openxmlformats.org/officeDocument/2006/relationships/slide" Target="slides/slide93.xml"/><Relationship Id="rId119" Type="http://schemas.openxmlformats.org/officeDocument/2006/relationships/slide" Target="slides/slide98.xml"/><Relationship Id="rId44" Type="http://schemas.openxmlformats.org/officeDocument/2006/relationships/slide" Target="slides/slide23.xml"/><Relationship Id="rId60" Type="http://schemas.openxmlformats.org/officeDocument/2006/relationships/slide" Target="slides/slide39.xml"/><Relationship Id="rId65" Type="http://schemas.openxmlformats.org/officeDocument/2006/relationships/slide" Target="slides/slide44.xml"/><Relationship Id="rId81" Type="http://schemas.openxmlformats.org/officeDocument/2006/relationships/slide" Target="slides/slide60.xml"/><Relationship Id="rId86" Type="http://schemas.openxmlformats.org/officeDocument/2006/relationships/slide" Target="slides/slide6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slide" Target="slides/slide99.xml"/><Relationship Id="rId125" Type="http://schemas.openxmlformats.org/officeDocument/2006/relationships/slide" Target="slides/slide104.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slide" Target="slides/slide100.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116"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slide" Target="slides/slide90.xml"/><Relationship Id="rId15" Type="http://schemas.openxmlformats.org/officeDocument/2006/relationships/slideMaster" Target="slideMasters/slideMaster15.xml"/><Relationship Id="rId36" Type="http://schemas.openxmlformats.org/officeDocument/2006/relationships/slide" Target="slides/slide15.xml"/><Relationship Id="rId57" Type="http://schemas.openxmlformats.org/officeDocument/2006/relationships/slide" Target="slides/slide36.xml"/><Relationship Id="rId106" Type="http://schemas.openxmlformats.org/officeDocument/2006/relationships/slide" Target="slides/slide85.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0.xml"/><Relationship Id="rId52" Type="http://schemas.openxmlformats.org/officeDocument/2006/relationships/slide" Target="slides/slide31.xml"/><Relationship Id="rId73" Type="http://schemas.openxmlformats.org/officeDocument/2006/relationships/slide" Target="slides/slide52.xml"/><Relationship Id="rId78" Type="http://schemas.openxmlformats.org/officeDocument/2006/relationships/slide" Target="slides/slide57.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slide" Target="slides/slide10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9" name="Freeform 7"/>
            <p:cNvSpPr>
              <a:spLocks/>
            </p:cNvSpPr>
            <p:nvPr userDrawn="1"/>
          </p:nvSpPr>
          <p:spPr bwMode="hidden">
            <a:xfrm>
              <a:off x="3599" y="2477"/>
              <a:ext cx="186" cy="120"/>
            </a:xfrm>
            <a:custGeom>
              <a:avLst/>
              <a:gdLst>
                <a:gd name="T0" fmla="*/ 198 w 185"/>
                <a:gd name="T1" fmla="*/ 0 h 120"/>
                <a:gd name="T2" fmla="*/ 198 w 185"/>
                <a:gd name="T3" fmla="*/ 6 h 120"/>
                <a:gd name="T4" fmla="*/ 198 w 185"/>
                <a:gd name="T5" fmla="*/ 18 h 120"/>
                <a:gd name="T6" fmla="*/ 198 w 185"/>
                <a:gd name="T7" fmla="*/ 36 h 120"/>
                <a:gd name="T8" fmla="*/ 192 w 185"/>
                <a:gd name="T9" fmla="*/ 54 h 120"/>
                <a:gd name="T10" fmla="*/ 174 w 185"/>
                <a:gd name="T11" fmla="*/ 72 h 120"/>
                <a:gd name="T12" fmla="*/ 150 w 185"/>
                <a:gd name="T13" fmla="*/ 96 h 120"/>
                <a:gd name="T14" fmla="*/ 11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8 w 185"/>
                <a:gd name="T29" fmla="*/ 0 h 120"/>
                <a:gd name="T30" fmla="*/ 19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0 w 526"/>
                <a:gd name="T17" fmla="*/ 179 h 275"/>
                <a:gd name="T18" fmla="*/ 222 w 526"/>
                <a:gd name="T19" fmla="*/ 143 h 275"/>
                <a:gd name="T20" fmla="*/ 264 w 526"/>
                <a:gd name="T21" fmla="*/ 120 h 275"/>
                <a:gd name="T22" fmla="*/ 312 w 526"/>
                <a:gd name="T23" fmla="*/ 96 h 275"/>
                <a:gd name="T24" fmla="*/ 419 w 526"/>
                <a:gd name="T25" fmla="*/ 48 h 275"/>
                <a:gd name="T26" fmla="*/ 468 w 526"/>
                <a:gd name="T27" fmla="*/ 30 h 275"/>
                <a:gd name="T28" fmla="*/ 504 w 526"/>
                <a:gd name="T29" fmla="*/ 12 h 275"/>
                <a:gd name="T30" fmla="*/ 528 w 526"/>
                <a:gd name="T31" fmla="*/ 6 h 275"/>
                <a:gd name="T32" fmla="*/ 546 w 526"/>
                <a:gd name="T33" fmla="*/ 0 h 275"/>
                <a:gd name="T34" fmla="*/ 552 w 526"/>
                <a:gd name="T35" fmla="*/ 0 h 275"/>
                <a:gd name="T36" fmla="*/ 546 w 526"/>
                <a:gd name="T37" fmla="*/ 6 h 275"/>
                <a:gd name="T38" fmla="*/ 534 w 526"/>
                <a:gd name="T39" fmla="*/ 12 h 275"/>
                <a:gd name="T40" fmla="*/ 510 w 526"/>
                <a:gd name="T41" fmla="*/ 24 h 275"/>
                <a:gd name="T42" fmla="*/ 486 w 526"/>
                <a:gd name="T43" fmla="*/ 42 h 275"/>
                <a:gd name="T44" fmla="*/ 462 w 526"/>
                <a:gd name="T45" fmla="*/ 54 h 275"/>
                <a:gd name="T46" fmla="*/ 419 w 526"/>
                <a:gd name="T47" fmla="*/ 78 h 275"/>
                <a:gd name="T48" fmla="*/ 353 w 526"/>
                <a:gd name="T49" fmla="*/ 108 h 275"/>
                <a:gd name="T50" fmla="*/ 28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3 w 718"/>
                <a:gd name="T17" fmla="*/ 228 h 306"/>
                <a:gd name="T18" fmla="*/ 139 w 718"/>
                <a:gd name="T19" fmla="*/ 228 h 306"/>
                <a:gd name="T20" fmla="*/ 157 w 718"/>
                <a:gd name="T21" fmla="*/ 222 h 306"/>
                <a:gd name="T22" fmla="*/ 181 w 718"/>
                <a:gd name="T23" fmla="*/ 216 h 306"/>
                <a:gd name="T24" fmla="*/ 211 w 718"/>
                <a:gd name="T25" fmla="*/ 204 h 306"/>
                <a:gd name="T26" fmla="*/ 288 w 718"/>
                <a:gd name="T27" fmla="*/ 180 h 306"/>
                <a:gd name="T28" fmla="*/ 397 w 718"/>
                <a:gd name="T29" fmla="*/ 156 h 306"/>
                <a:gd name="T30" fmla="*/ 487 w 718"/>
                <a:gd name="T31" fmla="*/ 126 h 306"/>
                <a:gd name="T32" fmla="*/ 570 w 718"/>
                <a:gd name="T33" fmla="*/ 102 h 306"/>
                <a:gd name="T34" fmla="*/ 600 w 718"/>
                <a:gd name="T35" fmla="*/ 90 h 306"/>
                <a:gd name="T36" fmla="*/ 643 w 718"/>
                <a:gd name="T37" fmla="*/ 84 h 306"/>
                <a:gd name="T38" fmla="*/ 661 w 718"/>
                <a:gd name="T39" fmla="*/ 78 h 306"/>
                <a:gd name="T40" fmla="*/ 667 w 718"/>
                <a:gd name="T41" fmla="*/ 72 h 306"/>
                <a:gd name="T42" fmla="*/ 673 w 718"/>
                <a:gd name="T43" fmla="*/ 66 h 306"/>
                <a:gd name="T44" fmla="*/ 691 w 718"/>
                <a:gd name="T45" fmla="*/ 60 h 306"/>
                <a:gd name="T46" fmla="*/ 733 w 718"/>
                <a:gd name="T47" fmla="*/ 30 h 306"/>
                <a:gd name="T48" fmla="*/ 751 w 718"/>
                <a:gd name="T49" fmla="*/ 18 h 306"/>
                <a:gd name="T50" fmla="*/ 757 w 718"/>
                <a:gd name="T51" fmla="*/ 6 h 306"/>
                <a:gd name="T52" fmla="*/ 751 w 718"/>
                <a:gd name="T53" fmla="*/ 0 h 306"/>
                <a:gd name="T54" fmla="*/ 727 w 718"/>
                <a:gd name="T55" fmla="*/ 0 h 306"/>
                <a:gd name="T56" fmla="*/ 667 w 718"/>
                <a:gd name="T57" fmla="*/ 0 h 306"/>
                <a:gd name="T58" fmla="*/ 609 w 718"/>
                <a:gd name="T59" fmla="*/ 0 h 306"/>
                <a:gd name="T60" fmla="*/ 570 w 718"/>
                <a:gd name="T61" fmla="*/ 0 h 306"/>
                <a:gd name="T62" fmla="*/ 540 w 718"/>
                <a:gd name="T63" fmla="*/ 18 h 306"/>
                <a:gd name="T64" fmla="*/ 511 w 718"/>
                <a:gd name="T65" fmla="*/ 42 h 306"/>
                <a:gd name="T66" fmla="*/ 493 w 718"/>
                <a:gd name="T67" fmla="*/ 54 h 306"/>
                <a:gd name="T68" fmla="*/ 475 w 718"/>
                <a:gd name="T69" fmla="*/ 60 h 306"/>
                <a:gd name="T70" fmla="*/ 451 w 718"/>
                <a:gd name="T71" fmla="*/ 60 h 306"/>
                <a:gd name="T72" fmla="*/ 415 w 718"/>
                <a:gd name="T73" fmla="*/ 66 h 306"/>
                <a:gd name="T74" fmla="*/ 361 w 718"/>
                <a:gd name="T75" fmla="*/ 84 h 306"/>
                <a:gd name="T76" fmla="*/ 324 w 718"/>
                <a:gd name="T77" fmla="*/ 108 h 306"/>
                <a:gd name="T78" fmla="*/ 300 w 718"/>
                <a:gd name="T79" fmla="*/ 126 h 306"/>
                <a:gd name="T80" fmla="*/ 288 w 718"/>
                <a:gd name="T81" fmla="*/ 132 h 306"/>
                <a:gd name="T82" fmla="*/ 270 w 718"/>
                <a:gd name="T83" fmla="*/ 138 h 306"/>
                <a:gd name="T84" fmla="*/ 234 w 718"/>
                <a:gd name="T85" fmla="*/ 138 h 306"/>
                <a:gd name="T86" fmla="*/ 199 w 718"/>
                <a:gd name="T87" fmla="*/ 138 h 306"/>
                <a:gd name="T88" fmla="*/ 193 w 718"/>
                <a:gd name="T89" fmla="*/ 138 h 306"/>
                <a:gd name="T90" fmla="*/ 18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p:cNvSpPr>
              <a:spLocks/>
            </p:cNvSpPr>
            <p:nvPr userDrawn="1"/>
          </p:nvSpPr>
          <p:spPr bwMode="hidden">
            <a:xfrm>
              <a:off x="3358" y="1890"/>
              <a:ext cx="2400" cy="881"/>
            </a:xfrm>
            <a:custGeom>
              <a:avLst/>
              <a:gdLst>
                <a:gd name="T0" fmla="*/ 2333 w 2392"/>
                <a:gd name="T1" fmla="*/ 54 h 881"/>
                <a:gd name="T2" fmla="*/ 2285 w 2392"/>
                <a:gd name="T3" fmla="*/ 54 h 881"/>
                <a:gd name="T4" fmla="*/ 2238 w 2392"/>
                <a:gd name="T5" fmla="*/ 66 h 881"/>
                <a:gd name="T6" fmla="*/ 2112 w 2392"/>
                <a:gd name="T7" fmla="*/ 101 h 881"/>
                <a:gd name="T8" fmla="*/ 2047 w 2392"/>
                <a:gd name="T9" fmla="*/ 119 h 881"/>
                <a:gd name="T10" fmla="*/ 1938 w 2392"/>
                <a:gd name="T11" fmla="*/ 167 h 881"/>
                <a:gd name="T12" fmla="*/ 1914 w 2392"/>
                <a:gd name="T13" fmla="*/ 245 h 881"/>
                <a:gd name="T14" fmla="*/ 1920 w 2392"/>
                <a:gd name="T15" fmla="*/ 305 h 881"/>
                <a:gd name="T16" fmla="*/ 1836 w 2392"/>
                <a:gd name="T17" fmla="*/ 317 h 881"/>
                <a:gd name="T18" fmla="*/ 1665 w 2392"/>
                <a:gd name="T19" fmla="*/ 263 h 881"/>
                <a:gd name="T20" fmla="*/ 1572 w 2392"/>
                <a:gd name="T21" fmla="*/ 257 h 881"/>
                <a:gd name="T22" fmla="*/ 1464 w 2392"/>
                <a:gd name="T23" fmla="*/ 311 h 881"/>
                <a:gd name="T24" fmla="*/ 1396 w 2392"/>
                <a:gd name="T25" fmla="*/ 353 h 881"/>
                <a:gd name="T26" fmla="*/ 1366 w 2392"/>
                <a:gd name="T27" fmla="*/ 359 h 881"/>
                <a:gd name="T28" fmla="*/ 1266 w 2392"/>
                <a:gd name="T29" fmla="*/ 371 h 881"/>
                <a:gd name="T30" fmla="*/ 1212 w 2392"/>
                <a:gd name="T31" fmla="*/ 365 h 881"/>
                <a:gd name="T32" fmla="*/ 1105 w 2392"/>
                <a:gd name="T33" fmla="*/ 371 h 881"/>
                <a:gd name="T34" fmla="*/ 996 w 2392"/>
                <a:gd name="T35" fmla="*/ 383 h 881"/>
                <a:gd name="T36" fmla="*/ 960 w 2392"/>
                <a:gd name="T37" fmla="*/ 401 h 881"/>
                <a:gd name="T38" fmla="*/ 858 w 2392"/>
                <a:gd name="T39" fmla="*/ 419 h 881"/>
                <a:gd name="T40" fmla="*/ 817 w 2392"/>
                <a:gd name="T41" fmla="*/ 419 h 881"/>
                <a:gd name="T42" fmla="*/ 690 w 2392"/>
                <a:gd name="T43" fmla="*/ 437 h 881"/>
                <a:gd name="T44" fmla="*/ 624 w 2392"/>
                <a:gd name="T45" fmla="*/ 473 h 881"/>
                <a:gd name="T46" fmla="*/ 529 w 2392"/>
                <a:gd name="T47" fmla="*/ 467 h 881"/>
                <a:gd name="T48" fmla="*/ 444 w 2392"/>
                <a:gd name="T49" fmla="*/ 491 h 881"/>
                <a:gd name="T50" fmla="*/ 426 w 2392"/>
                <a:gd name="T51" fmla="*/ 539 h 881"/>
                <a:gd name="T52" fmla="*/ 360 w 2392"/>
                <a:gd name="T53" fmla="*/ 569 h 881"/>
                <a:gd name="T54" fmla="*/ 235 w 2392"/>
                <a:gd name="T55" fmla="*/ 599 h 881"/>
                <a:gd name="T56" fmla="*/ 138 w 2392"/>
                <a:gd name="T57" fmla="*/ 647 h 881"/>
                <a:gd name="T58" fmla="*/ 108 w 2392"/>
                <a:gd name="T59" fmla="*/ 659 h 881"/>
                <a:gd name="T60" fmla="*/ 0 w 2392"/>
                <a:gd name="T61" fmla="*/ 671 h 881"/>
                <a:gd name="T62" fmla="*/ 84 w 2392"/>
                <a:gd name="T63" fmla="*/ 695 h 881"/>
                <a:gd name="T64" fmla="*/ 276 w 2392"/>
                <a:gd name="T65" fmla="*/ 653 h 881"/>
                <a:gd name="T66" fmla="*/ 499 w 2392"/>
                <a:gd name="T67" fmla="*/ 569 h 881"/>
                <a:gd name="T68" fmla="*/ 594 w 2392"/>
                <a:gd name="T69" fmla="*/ 521 h 881"/>
                <a:gd name="T70" fmla="*/ 672 w 2392"/>
                <a:gd name="T71" fmla="*/ 515 h 881"/>
                <a:gd name="T72" fmla="*/ 912 w 2392"/>
                <a:gd name="T73" fmla="*/ 461 h 881"/>
                <a:gd name="T74" fmla="*/ 1200 w 2392"/>
                <a:gd name="T75" fmla="*/ 425 h 881"/>
                <a:gd name="T76" fmla="*/ 1344 w 2392"/>
                <a:gd name="T77" fmla="*/ 461 h 881"/>
                <a:gd name="T78" fmla="*/ 1482 w 2392"/>
                <a:gd name="T79" fmla="*/ 533 h 881"/>
                <a:gd name="T80" fmla="*/ 1500 w 2392"/>
                <a:gd name="T81" fmla="*/ 617 h 881"/>
                <a:gd name="T82" fmla="*/ 1441 w 2392"/>
                <a:gd name="T83" fmla="*/ 653 h 881"/>
                <a:gd name="T84" fmla="*/ 1278 w 2392"/>
                <a:gd name="T85" fmla="*/ 701 h 881"/>
                <a:gd name="T86" fmla="*/ 1164 w 2392"/>
                <a:gd name="T87" fmla="*/ 755 h 881"/>
                <a:gd name="T88" fmla="*/ 1117 w 2392"/>
                <a:gd name="T89" fmla="*/ 809 h 881"/>
                <a:gd name="T90" fmla="*/ 1129 w 2392"/>
                <a:gd name="T91" fmla="*/ 869 h 881"/>
                <a:gd name="T92" fmla="*/ 1158 w 2392"/>
                <a:gd name="T93" fmla="*/ 881 h 881"/>
                <a:gd name="T94" fmla="*/ 1260 w 2392"/>
                <a:gd name="T95" fmla="*/ 869 h 881"/>
                <a:gd name="T96" fmla="*/ 1453 w 2392"/>
                <a:gd name="T97" fmla="*/ 857 h 881"/>
                <a:gd name="T98" fmla="*/ 1506 w 2392"/>
                <a:gd name="T99" fmla="*/ 851 h 881"/>
                <a:gd name="T100" fmla="*/ 1548 w 2392"/>
                <a:gd name="T101" fmla="*/ 833 h 881"/>
                <a:gd name="T102" fmla="*/ 1753 w 2392"/>
                <a:gd name="T103" fmla="*/ 743 h 881"/>
                <a:gd name="T104" fmla="*/ 1884 w 2392"/>
                <a:gd name="T105" fmla="*/ 689 h 881"/>
                <a:gd name="T106" fmla="*/ 1965 w 2392"/>
                <a:gd name="T107" fmla="*/ 581 h 881"/>
                <a:gd name="T108" fmla="*/ 2130 w 2392"/>
                <a:gd name="T109" fmla="*/ 389 h 881"/>
                <a:gd name="T110" fmla="*/ 2305 w 2392"/>
                <a:gd name="T111" fmla="*/ 269 h 881"/>
                <a:gd name="T112" fmla="*/ 2353 w 2392"/>
                <a:gd name="T113" fmla="*/ 239 h 881"/>
                <a:gd name="T114" fmla="*/ 2496 w 2392"/>
                <a:gd name="T115" fmla="*/ 0 h 881"/>
                <a:gd name="T116" fmla="*/ 240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tr-TR"/>
            </a:p>
          </p:txBody>
        </p:sp>
      </p:grpSp>
      <p:sp>
        <p:nvSpPr>
          <p:cNvPr id="4507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tr-TR" altLang="tr-TR" noProof="0"/>
              <a:t>Asıl başlık stili için tıklatın</a:t>
            </a:r>
          </a:p>
        </p:txBody>
      </p:sp>
      <p:sp>
        <p:nvSpPr>
          <p:cNvPr id="4507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altLang="tr-TR" noProof="0"/>
              <a:t>Asıl alt başlık stilini düzenlemek için tıklatın</a:t>
            </a:r>
          </a:p>
        </p:txBody>
      </p:sp>
      <p:sp>
        <p:nvSpPr>
          <p:cNvPr id="20" name="Rectangle 20"/>
          <p:cNvSpPr>
            <a:spLocks noGrp="1" noChangeArrowheads="1"/>
          </p:cNvSpPr>
          <p:nvPr>
            <p:ph type="dt" sz="quarter" idx="10"/>
          </p:nvPr>
        </p:nvSpPr>
        <p:spPr/>
        <p:txBody>
          <a:bodyPr/>
          <a:lstStyle>
            <a:lvl1pPr>
              <a:defRPr/>
            </a:lvl1pPr>
          </a:lstStyle>
          <a:p>
            <a:pPr>
              <a:defRPr/>
            </a:pPr>
            <a:endParaRPr lang="tr-TR" altLang="tr-TR"/>
          </a:p>
        </p:txBody>
      </p:sp>
      <p:sp>
        <p:nvSpPr>
          <p:cNvPr id="21" name="Rectangle 21"/>
          <p:cNvSpPr>
            <a:spLocks noGrp="1" noChangeArrowheads="1"/>
          </p:cNvSpPr>
          <p:nvPr>
            <p:ph type="ftr" sz="quarter" idx="11"/>
          </p:nvPr>
        </p:nvSpPr>
        <p:spPr/>
        <p:txBody>
          <a:bodyPr/>
          <a:lstStyle>
            <a:lvl1pPr>
              <a:defRPr/>
            </a:lvl1pPr>
          </a:lstStyle>
          <a:p>
            <a:pPr>
              <a:defRPr/>
            </a:pPr>
            <a:endParaRPr lang="tr-TR" altLang="tr-TR"/>
          </a:p>
        </p:txBody>
      </p:sp>
      <p:sp>
        <p:nvSpPr>
          <p:cNvPr id="22" name="Rectangle 22"/>
          <p:cNvSpPr>
            <a:spLocks noGrp="1" noChangeArrowheads="1"/>
          </p:cNvSpPr>
          <p:nvPr>
            <p:ph type="sldNum" sz="quarter" idx="12"/>
          </p:nvPr>
        </p:nvSpPr>
        <p:spPr/>
        <p:txBody>
          <a:bodyPr/>
          <a:lstStyle>
            <a:lvl1pPr>
              <a:defRPr/>
            </a:lvl1pPr>
          </a:lstStyle>
          <a:p>
            <a:pPr>
              <a:defRPr/>
            </a:pPr>
            <a:fld id="{51EDFCE8-493B-46EA-9B1C-F4B85258D05E}" type="slidenum">
              <a:rPr lang="tr-TR" altLang="tr-TR"/>
              <a:pPr>
                <a:defRPr/>
              </a:pPr>
              <a:t>‹#›</a:t>
            </a:fld>
            <a:endParaRPr lang="tr-TR" altLang="tr-TR"/>
          </a:p>
        </p:txBody>
      </p:sp>
    </p:spTree>
    <p:extLst>
      <p:ext uri="{BB962C8B-B14F-4D97-AF65-F5344CB8AC3E}">
        <p14:creationId xmlns:p14="http://schemas.microsoft.com/office/powerpoint/2010/main" val="174626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24DC8FA3-33D1-48D7-ACA5-9AADD4AFAF95}" type="slidenum">
              <a:rPr lang="tr-TR" altLang="tr-TR"/>
              <a:pPr>
                <a:defRPr/>
              </a:pPr>
              <a:t>‹#›</a:t>
            </a:fld>
            <a:endParaRPr lang="tr-TR" altLang="tr-TR"/>
          </a:p>
        </p:txBody>
      </p:sp>
    </p:spTree>
    <p:extLst>
      <p:ext uri="{BB962C8B-B14F-4D97-AF65-F5344CB8AC3E}">
        <p14:creationId xmlns:p14="http://schemas.microsoft.com/office/powerpoint/2010/main" val="34260124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2" name="Freeform 23"/>
            <p:cNvSpPr>
              <a:spLocks/>
            </p:cNvSpPr>
            <p:nvPr/>
          </p:nvSpPr>
          <p:spPr bwMode="hidden">
            <a:xfrm>
              <a:off x="5041" y="0"/>
              <a:ext cx="719" cy="845"/>
            </a:xfrm>
            <a:custGeom>
              <a:avLst/>
              <a:gdLst>
                <a:gd name="T0" fmla="*/ 743 w 717"/>
                <a:gd name="T1" fmla="*/ 845 h 845"/>
                <a:gd name="T2" fmla="*/ 743 w 717"/>
                <a:gd name="T3" fmla="*/ 821 h 845"/>
                <a:gd name="T4" fmla="*/ 600 w 717"/>
                <a:gd name="T5" fmla="*/ 605 h 845"/>
                <a:gd name="T6" fmla="*/ 419 w 717"/>
                <a:gd name="T7" fmla="*/ 396 h 845"/>
                <a:gd name="T8" fmla="*/ 234 w 717"/>
                <a:gd name="T9" fmla="*/ 192 h 845"/>
                <a:gd name="T10" fmla="*/ 17 w 717"/>
                <a:gd name="T11" fmla="*/ 0 h 845"/>
                <a:gd name="T12" fmla="*/ 0 w 717"/>
                <a:gd name="T13" fmla="*/ 0 h 845"/>
                <a:gd name="T14" fmla="*/ 222 w 717"/>
                <a:gd name="T15" fmla="*/ 198 h 845"/>
                <a:gd name="T16" fmla="*/ 413 w 717"/>
                <a:gd name="T17" fmla="*/ 408 h 845"/>
                <a:gd name="T18" fmla="*/ 594 w 717"/>
                <a:gd name="T19" fmla="*/ 623 h 845"/>
                <a:gd name="T20" fmla="*/ 743 w 717"/>
                <a:gd name="T21" fmla="*/ 845 h 845"/>
                <a:gd name="T22" fmla="*/ 74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24"/>
            <p:cNvSpPr>
              <a:spLocks/>
            </p:cNvSpPr>
            <p:nvPr/>
          </p:nvSpPr>
          <p:spPr bwMode="hidden">
            <a:xfrm>
              <a:off x="5352" y="0"/>
              <a:ext cx="408" cy="414"/>
            </a:xfrm>
            <a:custGeom>
              <a:avLst/>
              <a:gdLst>
                <a:gd name="T0" fmla="*/ 420 w 407"/>
                <a:gd name="T1" fmla="*/ 414 h 414"/>
                <a:gd name="T2" fmla="*/ 420 w 407"/>
                <a:gd name="T3" fmla="*/ 396 h 414"/>
                <a:gd name="T4" fmla="*/ 235 w 407"/>
                <a:gd name="T5" fmla="*/ 192 h 414"/>
                <a:gd name="T6" fmla="*/ 12 w 407"/>
                <a:gd name="T7" fmla="*/ 0 h 414"/>
                <a:gd name="T8" fmla="*/ 0 w 407"/>
                <a:gd name="T9" fmla="*/ 0 h 414"/>
                <a:gd name="T10" fmla="*/ 108 w 407"/>
                <a:gd name="T11" fmla="*/ 102 h 414"/>
                <a:gd name="T12" fmla="*/ 229 w 407"/>
                <a:gd name="T13" fmla="*/ 204 h 414"/>
                <a:gd name="T14" fmla="*/ 420 w 407"/>
                <a:gd name="T15" fmla="*/ 414 h 414"/>
                <a:gd name="T16" fmla="*/ 42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5" name="Freeform 26"/>
            <p:cNvSpPr>
              <a:spLocks/>
            </p:cNvSpPr>
            <p:nvPr/>
          </p:nvSpPr>
          <p:spPr bwMode="hidden">
            <a:xfrm>
              <a:off x="6" y="0"/>
              <a:ext cx="588" cy="599"/>
            </a:xfrm>
            <a:custGeom>
              <a:avLst/>
              <a:gdLst>
                <a:gd name="T0" fmla="*/ 612 w 586"/>
                <a:gd name="T1" fmla="*/ 0 h 599"/>
                <a:gd name="T2" fmla="*/ 594 w 586"/>
                <a:gd name="T3" fmla="*/ 0 h 599"/>
                <a:gd name="T4" fmla="*/ 420 w 586"/>
                <a:gd name="T5" fmla="*/ 132 h 599"/>
                <a:gd name="T6" fmla="*/ 270 w 586"/>
                <a:gd name="T7" fmla="*/ 270 h 599"/>
                <a:gd name="T8" fmla="*/ 120 w 586"/>
                <a:gd name="T9" fmla="*/ 420 h 599"/>
                <a:gd name="T10" fmla="*/ 0 w 586"/>
                <a:gd name="T11" fmla="*/ 575 h 599"/>
                <a:gd name="T12" fmla="*/ 0 w 586"/>
                <a:gd name="T13" fmla="*/ 599 h 599"/>
                <a:gd name="T14" fmla="*/ 120 w 586"/>
                <a:gd name="T15" fmla="*/ 432 h 599"/>
                <a:gd name="T16" fmla="*/ 270 w 586"/>
                <a:gd name="T17" fmla="*/ 282 h 599"/>
                <a:gd name="T18" fmla="*/ 426 w 586"/>
                <a:gd name="T19" fmla="*/ 138 h 599"/>
                <a:gd name="T20" fmla="*/ 612 w 586"/>
                <a:gd name="T21" fmla="*/ 0 h 599"/>
                <a:gd name="T22" fmla="*/ 61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27"/>
            <p:cNvSpPr>
              <a:spLocks/>
            </p:cNvSpPr>
            <p:nvPr/>
          </p:nvSpPr>
          <p:spPr bwMode="hidden">
            <a:xfrm>
              <a:off x="6" y="0"/>
              <a:ext cx="270" cy="252"/>
            </a:xfrm>
            <a:custGeom>
              <a:avLst/>
              <a:gdLst>
                <a:gd name="T0" fmla="*/ 282 w 269"/>
                <a:gd name="T1" fmla="*/ 0 h 252"/>
                <a:gd name="T2" fmla="*/ 26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2 w 269"/>
                <a:gd name="T15" fmla="*/ 0 h 252"/>
                <a:gd name="T16" fmla="*/ 28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183335"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tr-TR" altLang="tr-TR" noProof="0"/>
              <a:t>Asıl başlık stili için tıklatın</a:t>
            </a:r>
          </a:p>
        </p:txBody>
      </p:sp>
      <p:sp>
        <p:nvSpPr>
          <p:cNvPr id="1833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41" name="Rectangle 41"/>
          <p:cNvSpPr>
            <a:spLocks noGrp="1" noChangeArrowheads="1"/>
          </p:cNvSpPr>
          <p:nvPr>
            <p:ph type="dt" sz="quarter" idx="10"/>
          </p:nvPr>
        </p:nvSpPr>
        <p:spPr/>
        <p:txBody>
          <a:bodyPr/>
          <a:lstStyle>
            <a:lvl1pPr>
              <a:defRPr/>
            </a:lvl1pPr>
          </a:lstStyle>
          <a:p>
            <a:pPr>
              <a:defRPr/>
            </a:pPr>
            <a:endParaRPr lang="tr-TR" altLang="tr-TR"/>
          </a:p>
        </p:txBody>
      </p:sp>
      <p:sp>
        <p:nvSpPr>
          <p:cNvPr id="42" name="Rectangle 42"/>
          <p:cNvSpPr>
            <a:spLocks noGrp="1" noChangeArrowheads="1"/>
          </p:cNvSpPr>
          <p:nvPr>
            <p:ph type="ftr" sz="quarter" idx="11"/>
          </p:nvPr>
        </p:nvSpPr>
        <p:spPr/>
        <p:txBody>
          <a:bodyPr/>
          <a:lstStyle>
            <a:lvl1pPr>
              <a:defRPr/>
            </a:lvl1pPr>
          </a:lstStyle>
          <a:p>
            <a:pPr>
              <a:defRPr/>
            </a:pPr>
            <a:endParaRPr lang="tr-TR" altLang="tr-TR"/>
          </a:p>
        </p:txBody>
      </p:sp>
      <p:sp>
        <p:nvSpPr>
          <p:cNvPr id="43" name="Rectangle 43"/>
          <p:cNvSpPr>
            <a:spLocks noGrp="1" noChangeArrowheads="1"/>
          </p:cNvSpPr>
          <p:nvPr>
            <p:ph type="sldNum" sz="quarter" idx="12"/>
          </p:nvPr>
        </p:nvSpPr>
        <p:spPr/>
        <p:txBody>
          <a:bodyPr/>
          <a:lstStyle>
            <a:lvl1pPr>
              <a:defRPr/>
            </a:lvl1pPr>
          </a:lstStyle>
          <a:p>
            <a:pPr>
              <a:defRPr/>
            </a:pPr>
            <a:fld id="{56BC0A54-F721-4870-806A-72D414C96D0C}" type="slidenum">
              <a:rPr lang="tr-TR" altLang="tr-TR"/>
              <a:pPr>
                <a:defRPr/>
              </a:pPr>
              <a:t>‹#›</a:t>
            </a:fld>
            <a:endParaRPr lang="tr-TR" altLang="tr-TR"/>
          </a:p>
        </p:txBody>
      </p:sp>
    </p:spTree>
    <p:extLst>
      <p:ext uri="{BB962C8B-B14F-4D97-AF65-F5344CB8AC3E}">
        <p14:creationId xmlns:p14="http://schemas.microsoft.com/office/powerpoint/2010/main" val="1090402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2"/>
          <p:cNvSpPr>
            <a:spLocks noGrp="1" noChangeArrowheads="1"/>
          </p:cNvSpPr>
          <p:nvPr>
            <p:ph type="sldNum" sz="quarter" idx="12"/>
          </p:nvPr>
        </p:nvSpPr>
        <p:spPr>
          <a:ln/>
        </p:spPr>
        <p:txBody>
          <a:bodyPr/>
          <a:lstStyle>
            <a:lvl1pPr>
              <a:defRPr/>
            </a:lvl1pPr>
          </a:lstStyle>
          <a:p>
            <a:pPr>
              <a:defRPr/>
            </a:pPr>
            <a:fld id="{0AFAB757-913B-44E3-906E-BD3454CBC3D7}" type="slidenum">
              <a:rPr lang="tr-TR" altLang="tr-TR"/>
              <a:pPr>
                <a:defRPr/>
              </a:pPr>
              <a:t>‹#›</a:t>
            </a:fld>
            <a:endParaRPr lang="tr-TR" altLang="tr-TR"/>
          </a:p>
        </p:txBody>
      </p:sp>
    </p:spTree>
    <p:extLst>
      <p:ext uri="{BB962C8B-B14F-4D97-AF65-F5344CB8AC3E}">
        <p14:creationId xmlns:p14="http://schemas.microsoft.com/office/powerpoint/2010/main" val="5508130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2"/>
          <p:cNvSpPr>
            <a:spLocks noGrp="1" noChangeArrowheads="1"/>
          </p:cNvSpPr>
          <p:nvPr>
            <p:ph type="sldNum" sz="quarter" idx="12"/>
          </p:nvPr>
        </p:nvSpPr>
        <p:spPr>
          <a:ln/>
        </p:spPr>
        <p:txBody>
          <a:bodyPr/>
          <a:lstStyle>
            <a:lvl1pPr>
              <a:defRPr/>
            </a:lvl1pPr>
          </a:lstStyle>
          <a:p>
            <a:pPr>
              <a:defRPr/>
            </a:pPr>
            <a:fld id="{B7CCA6E5-6185-49DF-82BF-639EC79FAF2C}" type="slidenum">
              <a:rPr lang="tr-TR" altLang="tr-TR"/>
              <a:pPr>
                <a:defRPr/>
              </a:pPr>
              <a:t>‹#›</a:t>
            </a:fld>
            <a:endParaRPr lang="tr-TR" altLang="tr-TR"/>
          </a:p>
        </p:txBody>
      </p:sp>
    </p:spTree>
    <p:extLst>
      <p:ext uri="{BB962C8B-B14F-4D97-AF65-F5344CB8AC3E}">
        <p14:creationId xmlns:p14="http://schemas.microsoft.com/office/powerpoint/2010/main" val="29470916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2"/>
          <p:cNvSpPr>
            <a:spLocks noGrp="1" noChangeArrowheads="1"/>
          </p:cNvSpPr>
          <p:nvPr>
            <p:ph type="sldNum" sz="quarter" idx="12"/>
          </p:nvPr>
        </p:nvSpPr>
        <p:spPr>
          <a:ln/>
        </p:spPr>
        <p:txBody>
          <a:bodyPr/>
          <a:lstStyle>
            <a:lvl1pPr>
              <a:defRPr/>
            </a:lvl1pPr>
          </a:lstStyle>
          <a:p>
            <a:pPr>
              <a:defRPr/>
            </a:pPr>
            <a:fld id="{BE9F4B2B-80AC-4C1C-B08A-17EA8995832C}" type="slidenum">
              <a:rPr lang="tr-TR" altLang="tr-TR"/>
              <a:pPr>
                <a:defRPr/>
              </a:pPr>
              <a:t>‹#›</a:t>
            </a:fld>
            <a:endParaRPr lang="tr-TR" altLang="tr-TR"/>
          </a:p>
        </p:txBody>
      </p:sp>
    </p:spTree>
    <p:extLst>
      <p:ext uri="{BB962C8B-B14F-4D97-AF65-F5344CB8AC3E}">
        <p14:creationId xmlns:p14="http://schemas.microsoft.com/office/powerpoint/2010/main" val="2463645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42"/>
          <p:cNvSpPr>
            <a:spLocks noGrp="1" noChangeArrowheads="1"/>
          </p:cNvSpPr>
          <p:nvPr>
            <p:ph type="sldNum" sz="quarter" idx="12"/>
          </p:nvPr>
        </p:nvSpPr>
        <p:spPr>
          <a:ln/>
        </p:spPr>
        <p:txBody>
          <a:bodyPr/>
          <a:lstStyle>
            <a:lvl1pPr>
              <a:defRPr/>
            </a:lvl1pPr>
          </a:lstStyle>
          <a:p>
            <a:pPr>
              <a:defRPr/>
            </a:pPr>
            <a:fld id="{5E481370-FF30-4A1C-B4D3-595B06C0F3FF}" type="slidenum">
              <a:rPr lang="tr-TR" altLang="tr-TR"/>
              <a:pPr>
                <a:defRPr/>
              </a:pPr>
              <a:t>‹#›</a:t>
            </a:fld>
            <a:endParaRPr lang="tr-TR" altLang="tr-TR"/>
          </a:p>
        </p:txBody>
      </p:sp>
    </p:spTree>
    <p:extLst>
      <p:ext uri="{BB962C8B-B14F-4D97-AF65-F5344CB8AC3E}">
        <p14:creationId xmlns:p14="http://schemas.microsoft.com/office/powerpoint/2010/main" val="39452298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42"/>
          <p:cNvSpPr>
            <a:spLocks noGrp="1" noChangeArrowheads="1"/>
          </p:cNvSpPr>
          <p:nvPr>
            <p:ph type="sldNum" sz="quarter" idx="12"/>
          </p:nvPr>
        </p:nvSpPr>
        <p:spPr>
          <a:ln/>
        </p:spPr>
        <p:txBody>
          <a:bodyPr/>
          <a:lstStyle>
            <a:lvl1pPr>
              <a:defRPr/>
            </a:lvl1pPr>
          </a:lstStyle>
          <a:p>
            <a:pPr>
              <a:defRPr/>
            </a:pPr>
            <a:fld id="{A244A856-2F98-4CEB-81E1-AE8A93798B7E}" type="slidenum">
              <a:rPr lang="tr-TR" altLang="tr-TR"/>
              <a:pPr>
                <a:defRPr/>
              </a:pPr>
              <a:t>‹#›</a:t>
            </a:fld>
            <a:endParaRPr lang="tr-TR" altLang="tr-TR"/>
          </a:p>
        </p:txBody>
      </p:sp>
    </p:spTree>
    <p:extLst>
      <p:ext uri="{BB962C8B-B14F-4D97-AF65-F5344CB8AC3E}">
        <p14:creationId xmlns:p14="http://schemas.microsoft.com/office/powerpoint/2010/main" val="15678548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42"/>
          <p:cNvSpPr>
            <a:spLocks noGrp="1" noChangeArrowheads="1"/>
          </p:cNvSpPr>
          <p:nvPr>
            <p:ph type="sldNum" sz="quarter" idx="12"/>
          </p:nvPr>
        </p:nvSpPr>
        <p:spPr>
          <a:ln/>
        </p:spPr>
        <p:txBody>
          <a:bodyPr/>
          <a:lstStyle>
            <a:lvl1pPr>
              <a:defRPr/>
            </a:lvl1pPr>
          </a:lstStyle>
          <a:p>
            <a:pPr>
              <a:defRPr/>
            </a:pPr>
            <a:fld id="{AC26B6F9-C617-4D2F-9D2D-66E34807F8B0}" type="slidenum">
              <a:rPr lang="tr-TR" altLang="tr-TR"/>
              <a:pPr>
                <a:defRPr/>
              </a:pPr>
              <a:t>‹#›</a:t>
            </a:fld>
            <a:endParaRPr lang="tr-TR" altLang="tr-TR"/>
          </a:p>
        </p:txBody>
      </p:sp>
    </p:spTree>
    <p:extLst>
      <p:ext uri="{BB962C8B-B14F-4D97-AF65-F5344CB8AC3E}">
        <p14:creationId xmlns:p14="http://schemas.microsoft.com/office/powerpoint/2010/main" val="13845328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2"/>
          <p:cNvSpPr>
            <a:spLocks noGrp="1" noChangeArrowheads="1"/>
          </p:cNvSpPr>
          <p:nvPr>
            <p:ph type="sldNum" sz="quarter" idx="12"/>
          </p:nvPr>
        </p:nvSpPr>
        <p:spPr>
          <a:ln/>
        </p:spPr>
        <p:txBody>
          <a:bodyPr/>
          <a:lstStyle>
            <a:lvl1pPr>
              <a:defRPr/>
            </a:lvl1pPr>
          </a:lstStyle>
          <a:p>
            <a:pPr>
              <a:defRPr/>
            </a:pPr>
            <a:fld id="{E7EAEC99-BB43-41F1-8947-D8497E326BC5}" type="slidenum">
              <a:rPr lang="tr-TR" altLang="tr-TR"/>
              <a:pPr>
                <a:defRPr/>
              </a:pPr>
              <a:t>‹#›</a:t>
            </a:fld>
            <a:endParaRPr lang="tr-TR" altLang="tr-TR"/>
          </a:p>
        </p:txBody>
      </p:sp>
    </p:spTree>
    <p:extLst>
      <p:ext uri="{BB962C8B-B14F-4D97-AF65-F5344CB8AC3E}">
        <p14:creationId xmlns:p14="http://schemas.microsoft.com/office/powerpoint/2010/main" val="36948442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2"/>
          <p:cNvSpPr>
            <a:spLocks noGrp="1" noChangeArrowheads="1"/>
          </p:cNvSpPr>
          <p:nvPr>
            <p:ph type="sldNum" sz="quarter" idx="12"/>
          </p:nvPr>
        </p:nvSpPr>
        <p:spPr>
          <a:ln/>
        </p:spPr>
        <p:txBody>
          <a:bodyPr/>
          <a:lstStyle>
            <a:lvl1pPr>
              <a:defRPr/>
            </a:lvl1pPr>
          </a:lstStyle>
          <a:p>
            <a:pPr>
              <a:defRPr/>
            </a:pPr>
            <a:fld id="{432811F9-D119-45A7-81C5-5ED89FA5958F}" type="slidenum">
              <a:rPr lang="tr-TR" altLang="tr-TR"/>
              <a:pPr>
                <a:defRPr/>
              </a:pPr>
              <a:t>‹#›</a:t>
            </a:fld>
            <a:endParaRPr lang="tr-TR" altLang="tr-TR"/>
          </a:p>
        </p:txBody>
      </p:sp>
    </p:spTree>
    <p:extLst>
      <p:ext uri="{BB962C8B-B14F-4D97-AF65-F5344CB8AC3E}">
        <p14:creationId xmlns:p14="http://schemas.microsoft.com/office/powerpoint/2010/main" val="40655311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2"/>
          <p:cNvSpPr>
            <a:spLocks noGrp="1" noChangeArrowheads="1"/>
          </p:cNvSpPr>
          <p:nvPr>
            <p:ph type="sldNum" sz="quarter" idx="12"/>
          </p:nvPr>
        </p:nvSpPr>
        <p:spPr>
          <a:ln/>
        </p:spPr>
        <p:txBody>
          <a:bodyPr/>
          <a:lstStyle>
            <a:lvl1pPr>
              <a:defRPr/>
            </a:lvl1pPr>
          </a:lstStyle>
          <a:p>
            <a:pPr>
              <a:defRPr/>
            </a:pPr>
            <a:fld id="{7FF451C6-0C8A-4764-9BBE-3EF31CFEE29D}" type="slidenum">
              <a:rPr lang="tr-TR" altLang="tr-TR"/>
              <a:pPr>
                <a:defRPr/>
              </a:pPr>
              <a:t>‹#›</a:t>
            </a:fld>
            <a:endParaRPr lang="tr-TR" altLang="tr-TR"/>
          </a:p>
        </p:txBody>
      </p:sp>
    </p:spTree>
    <p:extLst>
      <p:ext uri="{BB962C8B-B14F-4D97-AF65-F5344CB8AC3E}">
        <p14:creationId xmlns:p14="http://schemas.microsoft.com/office/powerpoint/2010/main" val="331843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2136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21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9C133E6E-A20B-472D-9BCB-A5F5F472E640}" type="slidenum">
              <a:rPr lang="tr-TR" altLang="tr-TR"/>
              <a:pPr>
                <a:defRPr/>
              </a:pPr>
              <a:t>‹#›</a:t>
            </a:fld>
            <a:endParaRPr lang="tr-TR" altLang="tr-TR"/>
          </a:p>
        </p:txBody>
      </p:sp>
    </p:spTree>
    <p:extLst>
      <p:ext uri="{BB962C8B-B14F-4D97-AF65-F5344CB8AC3E}">
        <p14:creationId xmlns:p14="http://schemas.microsoft.com/office/powerpoint/2010/main" val="16604760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2"/>
          <p:cNvSpPr>
            <a:spLocks noGrp="1" noChangeArrowheads="1"/>
          </p:cNvSpPr>
          <p:nvPr>
            <p:ph type="sldNum" sz="quarter" idx="12"/>
          </p:nvPr>
        </p:nvSpPr>
        <p:spPr>
          <a:ln/>
        </p:spPr>
        <p:txBody>
          <a:bodyPr/>
          <a:lstStyle>
            <a:lvl1pPr>
              <a:defRPr/>
            </a:lvl1pPr>
          </a:lstStyle>
          <a:p>
            <a:pPr>
              <a:defRPr/>
            </a:pPr>
            <a:fld id="{220BC27B-14DD-40DF-AFE6-C67B1B9BB71C}" type="slidenum">
              <a:rPr lang="tr-TR" altLang="tr-TR"/>
              <a:pPr>
                <a:defRPr/>
              </a:pPr>
              <a:t>‹#›</a:t>
            </a:fld>
            <a:endParaRPr lang="tr-TR" altLang="tr-TR"/>
          </a:p>
        </p:txBody>
      </p:sp>
    </p:spTree>
    <p:extLst>
      <p:ext uri="{BB962C8B-B14F-4D97-AF65-F5344CB8AC3E}">
        <p14:creationId xmlns:p14="http://schemas.microsoft.com/office/powerpoint/2010/main" val="38938661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1139825"/>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30725"/>
          </a:xfrm>
        </p:spPr>
        <p:txBody>
          <a:bodyPr/>
          <a:lstStyle/>
          <a:p>
            <a:pPr lvl="0"/>
            <a:endParaRPr lang="tr-TR" noProof="0"/>
          </a:p>
        </p:txBody>
      </p:sp>
      <p:sp>
        <p:nvSpPr>
          <p:cNvPr id="4" name="Rectangle 40"/>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1"/>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2"/>
          <p:cNvSpPr>
            <a:spLocks noGrp="1" noChangeArrowheads="1"/>
          </p:cNvSpPr>
          <p:nvPr>
            <p:ph type="sldNum" sz="quarter" idx="12"/>
          </p:nvPr>
        </p:nvSpPr>
        <p:spPr>
          <a:ln/>
        </p:spPr>
        <p:txBody>
          <a:bodyPr/>
          <a:lstStyle>
            <a:lvl1pPr>
              <a:defRPr/>
            </a:lvl1pPr>
          </a:lstStyle>
          <a:p>
            <a:pPr>
              <a:defRPr/>
            </a:pPr>
            <a:fld id="{8271843C-D9B0-42CF-B91B-CD82F0C292F2}" type="slidenum">
              <a:rPr lang="tr-TR" altLang="tr-TR"/>
              <a:pPr>
                <a:defRPr/>
              </a:pPr>
              <a:t>‹#›</a:t>
            </a:fld>
            <a:endParaRPr lang="tr-TR" altLang="tr-TR"/>
          </a:p>
        </p:txBody>
      </p:sp>
    </p:spTree>
    <p:extLst>
      <p:ext uri="{BB962C8B-B14F-4D97-AF65-F5344CB8AC3E}">
        <p14:creationId xmlns:p14="http://schemas.microsoft.com/office/powerpoint/2010/main" val="1019005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tr-T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604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tr-TR" altLang="tr-TR" noProof="0"/>
              <a:t>Asıl başlık stili için tıklatın</a:t>
            </a:r>
          </a:p>
        </p:txBody>
      </p:sp>
      <p:sp>
        <p:nvSpPr>
          <p:cNvPr id="604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tr-TR" altLang="tr-TR"/>
          </a:p>
        </p:txBody>
      </p:sp>
      <p:sp>
        <p:nvSpPr>
          <p:cNvPr id="27" name="Rectangle 27"/>
          <p:cNvSpPr>
            <a:spLocks noGrp="1" noChangeArrowheads="1"/>
          </p:cNvSpPr>
          <p:nvPr>
            <p:ph type="ftr" sz="quarter" idx="11"/>
          </p:nvPr>
        </p:nvSpPr>
        <p:spPr/>
        <p:txBody>
          <a:bodyPr/>
          <a:lstStyle>
            <a:lvl1pPr>
              <a:defRPr/>
            </a:lvl1pPr>
          </a:lstStyle>
          <a:p>
            <a:pPr>
              <a:defRPr/>
            </a:pPr>
            <a:endParaRPr lang="tr-TR" altLang="tr-TR"/>
          </a:p>
        </p:txBody>
      </p:sp>
      <p:sp>
        <p:nvSpPr>
          <p:cNvPr id="28" name="Rectangle 28"/>
          <p:cNvSpPr>
            <a:spLocks noGrp="1" noChangeArrowheads="1"/>
          </p:cNvSpPr>
          <p:nvPr>
            <p:ph type="sldNum" sz="quarter" idx="12"/>
          </p:nvPr>
        </p:nvSpPr>
        <p:spPr/>
        <p:txBody>
          <a:bodyPr/>
          <a:lstStyle>
            <a:lvl1pPr>
              <a:defRPr/>
            </a:lvl1pPr>
          </a:lstStyle>
          <a:p>
            <a:pPr>
              <a:defRPr/>
            </a:pPr>
            <a:fld id="{D61DD53D-D8A8-43E9-943E-BEC70EB2583A}" type="slidenum">
              <a:rPr lang="tr-TR" altLang="tr-TR"/>
              <a:pPr>
                <a:defRPr/>
              </a:pPr>
              <a:t>‹#›</a:t>
            </a:fld>
            <a:endParaRPr lang="tr-TR" altLang="tr-TR"/>
          </a:p>
        </p:txBody>
      </p:sp>
    </p:spTree>
    <p:extLst>
      <p:ext uri="{BB962C8B-B14F-4D97-AF65-F5344CB8AC3E}">
        <p14:creationId xmlns:p14="http://schemas.microsoft.com/office/powerpoint/2010/main" val="12787529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80E73CF8-FB6E-4C7F-B93B-7D0EAEFEA6A5}"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15272579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445A3AA5-AE87-4407-B737-E4E3DB920F5D}"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6616616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6" name="Rectangle 27"/>
          <p:cNvSpPr>
            <a:spLocks noGrp="1" noChangeArrowheads="1"/>
          </p:cNvSpPr>
          <p:nvPr>
            <p:ph type="sldNum" sz="quarter" idx="11"/>
          </p:nvPr>
        </p:nvSpPr>
        <p:spPr>
          <a:ln/>
        </p:spPr>
        <p:txBody>
          <a:bodyPr/>
          <a:lstStyle>
            <a:lvl1pPr>
              <a:defRPr/>
            </a:lvl1pPr>
          </a:lstStyle>
          <a:p>
            <a:pPr>
              <a:defRPr/>
            </a:pPr>
            <a:fld id="{46FA24A2-651B-4A66-A469-0DAFD949E1C2}" type="slidenum">
              <a:rPr lang="tr-TR" altLang="tr-TR"/>
              <a:pPr>
                <a:defRPr/>
              </a:pPr>
              <a:t>‹#›</a:t>
            </a:fld>
            <a:endParaRPr lang="tr-TR" alt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9167771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8" name="Rectangle 27"/>
          <p:cNvSpPr>
            <a:spLocks noGrp="1" noChangeArrowheads="1"/>
          </p:cNvSpPr>
          <p:nvPr>
            <p:ph type="sldNum" sz="quarter" idx="11"/>
          </p:nvPr>
        </p:nvSpPr>
        <p:spPr>
          <a:ln/>
        </p:spPr>
        <p:txBody>
          <a:bodyPr/>
          <a:lstStyle>
            <a:lvl1pPr>
              <a:defRPr/>
            </a:lvl1pPr>
          </a:lstStyle>
          <a:p>
            <a:pPr>
              <a:defRPr/>
            </a:pPr>
            <a:fld id="{DCD2F100-8420-4A93-9971-BF861EFE68C0}" type="slidenum">
              <a:rPr lang="tr-TR" altLang="tr-TR"/>
              <a:pPr>
                <a:defRPr/>
              </a:pPr>
              <a:t>‹#›</a:t>
            </a:fld>
            <a:endParaRPr lang="tr-TR" altLang="tr-TR"/>
          </a:p>
        </p:txBody>
      </p:sp>
      <p:sp>
        <p:nvSpPr>
          <p:cNvPr id="9"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849854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4" name="Rectangle 27"/>
          <p:cNvSpPr>
            <a:spLocks noGrp="1" noChangeArrowheads="1"/>
          </p:cNvSpPr>
          <p:nvPr>
            <p:ph type="sldNum" sz="quarter" idx="11"/>
          </p:nvPr>
        </p:nvSpPr>
        <p:spPr>
          <a:ln/>
        </p:spPr>
        <p:txBody>
          <a:bodyPr/>
          <a:lstStyle>
            <a:lvl1pPr>
              <a:defRPr/>
            </a:lvl1pPr>
          </a:lstStyle>
          <a:p>
            <a:pPr>
              <a:defRPr/>
            </a:pPr>
            <a:fld id="{6D60BC68-B7FE-4C66-8BD7-2336216CF2BA}" type="slidenum">
              <a:rPr lang="tr-TR" altLang="tr-TR"/>
              <a:pPr>
                <a:defRPr/>
              </a:pPr>
              <a:t>‹#›</a:t>
            </a:fld>
            <a:endParaRPr lang="tr-TR" altLang="tr-TR"/>
          </a:p>
        </p:txBody>
      </p:sp>
      <p:sp>
        <p:nvSpPr>
          <p:cNvPr id="5"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19548300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3" name="Rectangle 27"/>
          <p:cNvSpPr>
            <a:spLocks noGrp="1" noChangeArrowheads="1"/>
          </p:cNvSpPr>
          <p:nvPr>
            <p:ph type="sldNum" sz="quarter" idx="11"/>
          </p:nvPr>
        </p:nvSpPr>
        <p:spPr>
          <a:ln/>
        </p:spPr>
        <p:txBody>
          <a:bodyPr/>
          <a:lstStyle>
            <a:lvl1pPr>
              <a:defRPr/>
            </a:lvl1pPr>
          </a:lstStyle>
          <a:p>
            <a:pPr>
              <a:defRPr/>
            </a:pPr>
            <a:fld id="{00CB6A99-73AC-4EA1-939C-7FE382D3B1C4}" type="slidenum">
              <a:rPr lang="tr-TR" altLang="tr-TR"/>
              <a:pPr>
                <a:defRPr/>
              </a:pPr>
              <a:t>‹#›</a:t>
            </a:fld>
            <a:endParaRPr lang="tr-TR" altLang="tr-TR"/>
          </a:p>
        </p:txBody>
      </p:sp>
      <p:sp>
        <p:nvSpPr>
          <p:cNvPr id="4"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5914820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6" name="Rectangle 27"/>
          <p:cNvSpPr>
            <a:spLocks noGrp="1" noChangeArrowheads="1"/>
          </p:cNvSpPr>
          <p:nvPr>
            <p:ph type="sldNum" sz="quarter" idx="11"/>
          </p:nvPr>
        </p:nvSpPr>
        <p:spPr>
          <a:ln/>
        </p:spPr>
        <p:txBody>
          <a:bodyPr/>
          <a:lstStyle>
            <a:lvl1pPr>
              <a:defRPr/>
            </a:lvl1pPr>
          </a:lstStyle>
          <a:p>
            <a:pPr>
              <a:defRPr/>
            </a:pPr>
            <a:fld id="{FA2559D2-5CC6-4753-B6A6-B2A950226EDF}" type="slidenum">
              <a:rPr lang="tr-TR" altLang="tr-TR"/>
              <a:pPr>
                <a:defRPr/>
              </a:pPr>
              <a:t>‹#›</a:t>
            </a:fld>
            <a:endParaRPr lang="tr-TR" alt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44272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3344 w 6027"/>
                <a:gd name="T1" fmla="*/ 1 h 2296"/>
                <a:gd name="T2" fmla="*/ 0 w 6027"/>
                <a:gd name="T3" fmla="*/ 1 h 2296"/>
                <a:gd name="T4" fmla="*/ 0 w 6027"/>
                <a:gd name="T5" fmla="*/ 0 h 2296"/>
                <a:gd name="T6" fmla="*/ 3344 w 6027"/>
                <a:gd name="T7" fmla="*/ 0 h 2296"/>
                <a:gd name="T8" fmla="*/ 3344 w 6027"/>
                <a:gd name="T9" fmla="*/ 1 h 2296"/>
                <a:gd name="T10" fmla="*/ 3344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77 h 353"/>
                  <a:gd name="T4" fmla="*/ 24 w 186"/>
                  <a:gd name="T5" fmla="*/ 131 h 353"/>
                  <a:gd name="T6" fmla="*/ 18 w 186"/>
                  <a:gd name="T7" fmla="*/ 284 h 353"/>
                  <a:gd name="T8" fmla="*/ 42 w 186"/>
                  <a:gd name="T9" fmla="*/ 492 h 353"/>
                  <a:gd name="T10" fmla="*/ 48 w 186"/>
                  <a:gd name="T11" fmla="*/ 697 h 353"/>
                  <a:gd name="T12" fmla="*/ 0 w 186"/>
                  <a:gd name="T13" fmla="*/ 1524 h 353"/>
                  <a:gd name="T14" fmla="*/ 54 w 186"/>
                  <a:gd name="T15" fmla="*/ 1009 h 353"/>
                  <a:gd name="T16" fmla="*/ 84 w 186"/>
                  <a:gd name="T17" fmla="*/ 930 h 353"/>
                  <a:gd name="T18" fmla="*/ 126 w 186"/>
                  <a:gd name="T19" fmla="*/ 545 h 353"/>
                  <a:gd name="T20" fmla="*/ 144 w 186"/>
                  <a:gd name="T21" fmla="*/ 516 h 353"/>
                  <a:gd name="T22" fmla="*/ 144 w 186"/>
                  <a:gd name="T23" fmla="*/ 389 h 353"/>
                  <a:gd name="T24" fmla="*/ 186 w 186"/>
                  <a:gd name="T25" fmla="*/ 284 h 353"/>
                  <a:gd name="T26" fmla="*/ 162 w 186"/>
                  <a:gd name="T27" fmla="*/ 258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7 h 66"/>
                  <a:gd name="T8" fmla="*/ 6 w 155"/>
                  <a:gd name="T9" fmla="*/ 78 h 66"/>
                  <a:gd name="T10" fmla="*/ 0 w 155"/>
                  <a:gd name="T11" fmla="*/ 107 h 66"/>
                  <a:gd name="T12" fmla="*/ 78 w 155"/>
                  <a:gd name="T13" fmla="*/ 262 h 66"/>
                  <a:gd name="T14" fmla="*/ 96 w 155"/>
                  <a:gd name="T15" fmla="*/ 185 h 66"/>
                  <a:gd name="T16" fmla="*/ 155 w 155"/>
                  <a:gd name="T17" fmla="*/ 292 h 66"/>
                  <a:gd name="T18" fmla="*/ 126 w 155"/>
                  <a:gd name="T19" fmla="*/ 10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3"/>
              <p:cNvSpPr>
                <a:spLocks/>
              </p:cNvSpPr>
              <p:nvPr userDrawn="1"/>
            </p:nvSpPr>
            <p:spPr bwMode="ltGray">
              <a:xfrm>
                <a:off x="2486" y="3859"/>
                <a:ext cx="42" cy="81"/>
              </a:xfrm>
              <a:custGeom>
                <a:avLst/>
                <a:gdLst>
                  <a:gd name="T0" fmla="*/ 6 w 42"/>
                  <a:gd name="T1" fmla="*/ 169 h 72"/>
                  <a:gd name="T2" fmla="*/ 0 w 42"/>
                  <a:gd name="T3" fmla="*/ 87 h 72"/>
                  <a:gd name="T4" fmla="*/ 12 w 42"/>
                  <a:gd name="T5" fmla="*/ 29 h 72"/>
                  <a:gd name="T6" fmla="*/ 0 w 42"/>
                  <a:gd name="T7" fmla="*/ 29 h 72"/>
                  <a:gd name="T8" fmla="*/ 12 w 42"/>
                  <a:gd name="T9" fmla="*/ 29 h 72"/>
                  <a:gd name="T10" fmla="*/ 24 w 42"/>
                  <a:gd name="T11" fmla="*/ 29 h 72"/>
                  <a:gd name="T12" fmla="*/ 36 w 42"/>
                  <a:gd name="T13" fmla="*/ 29 h 72"/>
                  <a:gd name="T14" fmla="*/ 42 w 42"/>
                  <a:gd name="T15" fmla="*/ 0 h 72"/>
                  <a:gd name="T16" fmla="*/ 30 w 42"/>
                  <a:gd name="T17" fmla="*/ 87 h 72"/>
                  <a:gd name="T18" fmla="*/ 42 w 42"/>
                  <a:gd name="T19" fmla="*/ 226 h 72"/>
                  <a:gd name="T20" fmla="*/ 12 w 42"/>
                  <a:gd name="T21" fmla="*/ 331 h 72"/>
                  <a:gd name="T22" fmla="*/ 6 w 42"/>
                  <a:gd name="T23" fmla="*/ 169 h 72"/>
                  <a:gd name="T24" fmla="*/ 6 w 42"/>
                  <a:gd name="T25" fmla="*/ 1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3 h 287"/>
                <a:gd name="T4" fmla="*/ 66 w 365"/>
                <a:gd name="T5" fmla="*/ 134 h 287"/>
                <a:gd name="T6" fmla="*/ 143 w 365"/>
                <a:gd name="T7" fmla="*/ 219 h 287"/>
                <a:gd name="T8" fmla="*/ 191 w 365"/>
                <a:gd name="T9" fmla="*/ 201 h 287"/>
                <a:gd name="T10" fmla="*/ 341 w 365"/>
                <a:gd name="T11" fmla="*/ 343 h 287"/>
                <a:gd name="T12" fmla="*/ 305 w 365"/>
                <a:gd name="T13" fmla="*/ 210 h 287"/>
                <a:gd name="T14" fmla="*/ 365 w 365"/>
                <a:gd name="T15" fmla="*/ 158 h 287"/>
                <a:gd name="T16" fmla="*/ 359 w 365"/>
                <a:gd name="T17" fmla="*/ 152 h 287"/>
                <a:gd name="T18" fmla="*/ 335 w 365"/>
                <a:gd name="T19" fmla="*/ 140 h 287"/>
                <a:gd name="T20" fmla="*/ 299 w 365"/>
                <a:gd name="T21" fmla="*/ 103 h 287"/>
                <a:gd name="T22" fmla="*/ 257 w 365"/>
                <a:gd name="T23" fmla="*/ 85 h 287"/>
                <a:gd name="T24" fmla="*/ 215 w 365"/>
                <a:gd name="T25" fmla="*/ 67 h 287"/>
                <a:gd name="T26" fmla="*/ 173 w 365"/>
                <a:gd name="T27" fmla="*/ 4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3 h 60"/>
                <a:gd name="T16" fmla="*/ 65 w 71"/>
                <a:gd name="T17" fmla="*/ 55 h 60"/>
                <a:gd name="T18" fmla="*/ 71 w 71"/>
                <a:gd name="T19" fmla="*/ 67 h 60"/>
                <a:gd name="T20" fmla="*/ 71 w 71"/>
                <a:gd name="T21" fmla="*/ 73 h 60"/>
                <a:gd name="T22" fmla="*/ 59 w 71"/>
                <a:gd name="T23" fmla="*/ 67 h 60"/>
                <a:gd name="T24" fmla="*/ 47 w 71"/>
                <a:gd name="T25" fmla="*/ 55 h 60"/>
                <a:gd name="T26" fmla="*/ 23 w 71"/>
                <a:gd name="T27" fmla="*/ 43 h 60"/>
                <a:gd name="T28" fmla="*/ 23 w 71"/>
                <a:gd name="T29" fmla="*/ 49 h 60"/>
                <a:gd name="T30" fmla="*/ 18 w 71"/>
                <a:gd name="T31" fmla="*/ 55 h 60"/>
                <a:gd name="T32" fmla="*/ 12 w 71"/>
                <a:gd name="T33" fmla="*/ 61 h 60"/>
                <a:gd name="T34" fmla="*/ 6 w 71"/>
                <a:gd name="T35" fmla="*/ 61 h 60"/>
                <a:gd name="T36" fmla="*/ 6 w 71"/>
                <a:gd name="T37" fmla="*/ 61 h 60"/>
                <a:gd name="T38" fmla="*/ 6 w 71"/>
                <a:gd name="T39" fmla="*/ 4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7 h 162"/>
                <a:gd name="T10" fmla="*/ 96 w 161"/>
                <a:gd name="T11" fmla="*/ 73 h 162"/>
                <a:gd name="T12" fmla="*/ 102 w 161"/>
                <a:gd name="T13" fmla="*/ 85 h 162"/>
                <a:gd name="T14" fmla="*/ 108 w 161"/>
                <a:gd name="T15" fmla="*/ 97 h 162"/>
                <a:gd name="T16" fmla="*/ 120 w 161"/>
                <a:gd name="T17" fmla="*/ 109 h 162"/>
                <a:gd name="T18" fmla="*/ 143 w 161"/>
                <a:gd name="T19" fmla="*/ 132 h 162"/>
                <a:gd name="T20" fmla="*/ 155 w 161"/>
                <a:gd name="T21" fmla="*/ 164 h 162"/>
                <a:gd name="T22" fmla="*/ 161 w 161"/>
                <a:gd name="T23" fmla="*/ 182 h 162"/>
                <a:gd name="T24" fmla="*/ 161 w 161"/>
                <a:gd name="T25" fmla="*/ 188 h 162"/>
                <a:gd name="T26" fmla="*/ 96 w 161"/>
                <a:gd name="T27" fmla="*/ 115 h 162"/>
                <a:gd name="T28" fmla="*/ 30 w 161"/>
                <a:gd name="T29" fmla="*/ 6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3 h 60"/>
                <a:gd name="T4" fmla="*/ 41 w 59"/>
                <a:gd name="T5" fmla="*/ 49 h 60"/>
                <a:gd name="T6" fmla="*/ 47 w 59"/>
                <a:gd name="T7" fmla="*/ 55 h 60"/>
                <a:gd name="T8" fmla="*/ 53 w 59"/>
                <a:gd name="T9" fmla="*/ 67 h 60"/>
                <a:gd name="T10" fmla="*/ 53 w 59"/>
                <a:gd name="T11" fmla="*/ 73 h 60"/>
                <a:gd name="T12" fmla="*/ 47 w 59"/>
                <a:gd name="T13" fmla="*/ 67 h 60"/>
                <a:gd name="T14" fmla="*/ 35 w 59"/>
                <a:gd name="T15" fmla="*/ 61 h 60"/>
                <a:gd name="T16" fmla="*/ 23 w 59"/>
                <a:gd name="T17" fmla="*/ 49 h 60"/>
                <a:gd name="T18" fmla="*/ 17 w 59"/>
                <a:gd name="T19" fmla="*/ 4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1"/>
            <p:cNvSpPr>
              <a:spLocks/>
            </p:cNvSpPr>
            <p:nvPr userDrawn="1"/>
          </p:nvSpPr>
          <p:spPr bwMode="auto">
            <a:xfrm>
              <a:off x="395" y="3811"/>
              <a:ext cx="245" cy="207"/>
            </a:xfrm>
            <a:custGeom>
              <a:avLst/>
              <a:gdLst>
                <a:gd name="T0" fmla="*/ 233 w 245"/>
                <a:gd name="T1" fmla="*/ 49 h 204"/>
                <a:gd name="T2" fmla="*/ 245 w 245"/>
                <a:gd name="T3" fmla="*/ 55 h 204"/>
                <a:gd name="T4" fmla="*/ 209 w 245"/>
                <a:gd name="T5" fmla="*/ 97 h 204"/>
                <a:gd name="T6" fmla="*/ 143 w 245"/>
                <a:gd name="T7" fmla="*/ 158 h 204"/>
                <a:gd name="T8" fmla="*/ 167 w 245"/>
                <a:gd name="T9" fmla="*/ 188 h 204"/>
                <a:gd name="T10" fmla="*/ 179 w 245"/>
                <a:gd name="T11" fmla="*/ 244 h 204"/>
                <a:gd name="T12" fmla="*/ 77 w 245"/>
                <a:gd name="T13" fmla="*/ 158 h 204"/>
                <a:gd name="T14" fmla="*/ 47 w 245"/>
                <a:gd name="T15" fmla="*/ 97 h 204"/>
                <a:gd name="T16" fmla="*/ 89 w 245"/>
                <a:gd name="T17" fmla="*/ 79 h 204"/>
                <a:gd name="T18" fmla="*/ 59 w 245"/>
                <a:gd name="T19" fmla="*/ 4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9 h 204"/>
                <a:gd name="T50" fmla="*/ 233 w 245"/>
                <a:gd name="T51" fmla="*/ 4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543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tr-TR" altLang="tr-TR" noProof="0"/>
              <a:t>Asıl başlık stili için tıklatın</a:t>
            </a:r>
          </a:p>
        </p:txBody>
      </p:sp>
      <p:sp>
        <p:nvSpPr>
          <p:cNvPr id="14543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tr-TR" altLang="tr-TR" noProof="0"/>
              <a:t>Asıl alt başlık stilini düzenlemek için tıklatın</a:t>
            </a:r>
          </a:p>
        </p:txBody>
      </p:sp>
      <p:sp>
        <p:nvSpPr>
          <p:cNvPr id="24" name="Rectangle 24"/>
          <p:cNvSpPr>
            <a:spLocks noGrp="1" noChangeArrowheads="1"/>
          </p:cNvSpPr>
          <p:nvPr>
            <p:ph type="dt" sz="quarter" idx="10"/>
          </p:nvPr>
        </p:nvSpPr>
        <p:spPr/>
        <p:txBody>
          <a:bodyPr/>
          <a:lstStyle>
            <a:lvl1pPr>
              <a:defRPr/>
            </a:lvl1pPr>
          </a:lstStyle>
          <a:p>
            <a:pPr>
              <a:defRPr/>
            </a:pPr>
            <a:endParaRPr lang="tr-TR" altLang="tr-TR"/>
          </a:p>
        </p:txBody>
      </p:sp>
      <p:sp>
        <p:nvSpPr>
          <p:cNvPr id="25" name="Rectangle 25"/>
          <p:cNvSpPr>
            <a:spLocks noGrp="1" noChangeArrowheads="1"/>
          </p:cNvSpPr>
          <p:nvPr>
            <p:ph type="sldNum" sz="quarter" idx="11"/>
          </p:nvPr>
        </p:nvSpPr>
        <p:spPr/>
        <p:txBody>
          <a:bodyPr/>
          <a:lstStyle>
            <a:lvl1pPr>
              <a:defRPr/>
            </a:lvl1pPr>
          </a:lstStyle>
          <a:p>
            <a:pPr>
              <a:defRPr/>
            </a:pPr>
            <a:fld id="{0D3FF399-BBF0-44C8-B631-69CD88A49FEB}" type="slidenum">
              <a:rPr lang="tr-TR" altLang="tr-TR"/>
              <a:pPr>
                <a:defRPr/>
              </a:pPr>
              <a:t>‹#›</a:t>
            </a:fld>
            <a:endParaRPr lang="tr-TR" altLang="tr-TR"/>
          </a:p>
        </p:txBody>
      </p:sp>
      <p:sp>
        <p:nvSpPr>
          <p:cNvPr id="26" name="Rectangle 26"/>
          <p:cNvSpPr>
            <a:spLocks noGrp="1" noChangeArrowheads="1"/>
          </p:cNvSpPr>
          <p:nvPr>
            <p:ph type="ftr" sz="quarter" idx="12"/>
          </p:nvPr>
        </p:nvSpPr>
        <p:spPr/>
        <p:txBody>
          <a:bodyPr/>
          <a:lstStyle>
            <a:lvl1pPr>
              <a:defRPr/>
            </a:lvl1pPr>
          </a:lstStyle>
          <a:p>
            <a:pPr>
              <a:defRPr/>
            </a:pPr>
            <a:endParaRPr lang="tr-TR" altLang="tr-TR"/>
          </a:p>
        </p:txBody>
      </p:sp>
    </p:spTree>
    <p:extLst>
      <p:ext uri="{BB962C8B-B14F-4D97-AF65-F5344CB8AC3E}">
        <p14:creationId xmlns:p14="http://schemas.microsoft.com/office/powerpoint/2010/main" val="20796014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6" name="Rectangle 27"/>
          <p:cNvSpPr>
            <a:spLocks noGrp="1" noChangeArrowheads="1"/>
          </p:cNvSpPr>
          <p:nvPr>
            <p:ph type="sldNum" sz="quarter" idx="11"/>
          </p:nvPr>
        </p:nvSpPr>
        <p:spPr>
          <a:ln/>
        </p:spPr>
        <p:txBody>
          <a:bodyPr/>
          <a:lstStyle>
            <a:lvl1pPr>
              <a:defRPr/>
            </a:lvl1pPr>
          </a:lstStyle>
          <a:p>
            <a:pPr>
              <a:defRPr/>
            </a:pPr>
            <a:fld id="{302BD9C8-7DFC-47ED-9E0C-F689182CABBD}" type="slidenum">
              <a:rPr lang="tr-TR" altLang="tr-TR"/>
              <a:pPr>
                <a:defRPr/>
              </a:pPr>
              <a:t>‹#›</a:t>
            </a:fld>
            <a:endParaRPr lang="tr-TR" alt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11961185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C26C1C7B-4177-4720-B9CA-44F373FE49D4}"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6709296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77A8D46E-077E-412B-A418-07531174D835}"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2733469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32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altLang="tr-TR" noProof="0"/>
              <a:t>Asıl başlık stili için tıklatın</a:t>
            </a:r>
          </a:p>
        </p:txBody>
      </p:sp>
      <p:sp>
        <p:nvSpPr>
          <p:cNvPr id="532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atin typeface="Garamond" panose="02020404030301010803" pitchFamily="18" charset="0"/>
              </a:defRPr>
            </a:lvl1pPr>
          </a:lstStyle>
          <a:p>
            <a:pPr>
              <a:defRPr/>
            </a:pPr>
            <a:endParaRPr lang="tr-TR" alt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atin typeface="Garamond" panose="02020404030301010803" pitchFamily="18" charset="0"/>
              </a:defRPr>
            </a:lvl1pPr>
          </a:lstStyle>
          <a:p>
            <a:pPr>
              <a:defRPr/>
            </a:pPr>
            <a:endParaRPr lang="tr-TR" alt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atin typeface="Garamond" panose="02020404030301010803" pitchFamily="18" charset="0"/>
              </a:defRPr>
            </a:lvl1pPr>
          </a:lstStyle>
          <a:p>
            <a:pPr>
              <a:defRPr/>
            </a:pPr>
            <a:fld id="{56653B03-82B8-435C-A06E-1C2EA83A08E2}" type="slidenum">
              <a:rPr lang="tr-TR" altLang="tr-TR"/>
              <a:pPr>
                <a:defRPr/>
              </a:pPr>
              <a:t>‹#›</a:t>
            </a:fld>
            <a:endParaRPr lang="tr-TR" altLang="tr-TR"/>
          </a:p>
        </p:txBody>
      </p:sp>
    </p:spTree>
    <p:extLst>
      <p:ext uri="{BB962C8B-B14F-4D97-AF65-F5344CB8AC3E}">
        <p14:creationId xmlns:p14="http://schemas.microsoft.com/office/powerpoint/2010/main" val="13041174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58B668DD-FA9F-4BFE-93A9-3772EF311B57}"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39121755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94B183D7-2C4C-4F08-872F-5AE9F9AF4C6D}"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29425757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C53D2DC0-B1B1-4795-B4FD-6EED0727AE74}"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13111983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8"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83B9DDB7-CF08-40FF-82DB-1EA0DF1BB091}" type="slidenum">
              <a:rPr lang="tr-TR" altLang="tr-TR"/>
              <a:pPr>
                <a:defRPr/>
              </a:pPr>
              <a:t>‹#›</a:t>
            </a:fld>
            <a:endParaRPr lang="tr-TR" altLang="tr-TR"/>
          </a:p>
        </p:txBody>
      </p:sp>
      <p:sp>
        <p:nvSpPr>
          <p:cNvPr id="9"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374280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4"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E3773C79-A80D-4871-9C04-AEBAEADFE8E6}" type="slidenum">
              <a:rPr lang="tr-TR" altLang="tr-TR"/>
              <a:pPr>
                <a:defRPr/>
              </a:pPr>
              <a:t>‹#›</a:t>
            </a:fld>
            <a:endParaRPr lang="tr-TR" altLang="tr-TR"/>
          </a:p>
        </p:txBody>
      </p:sp>
      <p:sp>
        <p:nvSpPr>
          <p:cNvPr id="5"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22360212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3"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ADA85573-F2B6-4717-ABA0-34DF2C383779}" type="slidenum">
              <a:rPr lang="tr-TR" altLang="tr-TR"/>
              <a:pPr>
                <a:defRPr/>
              </a:pPr>
              <a:t>‹#›</a:t>
            </a:fld>
            <a:endParaRPr lang="tr-TR" altLang="tr-TR"/>
          </a:p>
        </p:txBody>
      </p:sp>
      <p:sp>
        <p:nvSpPr>
          <p:cNvPr id="4"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73921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6"/>
          <p:cNvSpPr>
            <a:spLocks noGrp="1" noChangeArrowheads="1"/>
          </p:cNvSpPr>
          <p:nvPr>
            <p:ph type="sldNum" sz="quarter" idx="12"/>
          </p:nvPr>
        </p:nvSpPr>
        <p:spPr>
          <a:ln/>
        </p:spPr>
        <p:txBody>
          <a:bodyPr/>
          <a:lstStyle>
            <a:lvl1pPr>
              <a:defRPr/>
            </a:lvl1pPr>
          </a:lstStyle>
          <a:p>
            <a:pPr>
              <a:defRPr/>
            </a:pPr>
            <a:fld id="{8B74E93F-41F1-4949-B354-666869CF9679}" type="slidenum">
              <a:rPr lang="tr-TR" altLang="tr-TR"/>
              <a:pPr>
                <a:defRPr/>
              </a:pPr>
              <a:t>‹#›</a:t>
            </a:fld>
            <a:endParaRPr lang="tr-TR" altLang="tr-TR"/>
          </a:p>
        </p:txBody>
      </p:sp>
    </p:spTree>
    <p:extLst>
      <p:ext uri="{BB962C8B-B14F-4D97-AF65-F5344CB8AC3E}">
        <p14:creationId xmlns:p14="http://schemas.microsoft.com/office/powerpoint/2010/main" val="21652796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4F2D9E50-EA63-4596-BF9E-EEBEBF310105}"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35327197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0559FEAF-226D-4824-979D-FA83FE471C2A}"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16220701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37698B66-CCD8-4659-AEA3-17E3618ED35B}"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36399510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F79E9522-3357-4CB2-AC05-9537722B6E50}"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15946846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tr-TR"/>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604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tr-TR" altLang="tr-TR" noProof="0"/>
              <a:t>Asıl başlık stili için tıklatın</a:t>
            </a:r>
          </a:p>
        </p:txBody>
      </p:sp>
      <p:sp>
        <p:nvSpPr>
          <p:cNvPr id="604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tr-TR" altLang="tr-TR"/>
          </a:p>
        </p:txBody>
      </p:sp>
      <p:sp>
        <p:nvSpPr>
          <p:cNvPr id="27" name="Rectangle 27"/>
          <p:cNvSpPr>
            <a:spLocks noGrp="1" noChangeArrowheads="1"/>
          </p:cNvSpPr>
          <p:nvPr>
            <p:ph type="ftr" sz="quarter" idx="11"/>
          </p:nvPr>
        </p:nvSpPr>
        <p:spPr/>
        <p:txBody>
          <a:bodyPr/>
          <a:lstStyle>
            <a:lvl1pPr>
              <a:defRPr/>
            </a:lvl1pPr>
          </a:lstStyle>
          <a:p>
            <a:pPr>
              <a:defRPr/>
            </a:pPr>
            <a:endParaRPr lang="tr-TR" altLang="tr-TR"/>
          </a:p>
        </p:txBody>
      </p:sp>
      <p:sp>
        <p:nvSpPr>
          <p:cNvPr id="28" name="Rectangle 28"/>
          <p:cNvSpPr>
            <a:spLocks noGrp="1" noChangeArrowheads="1"/>
          </p:cNvSpPr>
          <p:nvPr>
            <p:ph type="sldNum" sz="quarter" idx="12"/>
          </p:nvPr>
        </p:nvSpPr>
        <p:spPr/>
        <p:txBody>
          <a:bodyPr/>
          <a:lstStyle>
            <a:lvl1pPr>
              <a:defRPr/>
            </a:lvl1pPr>
          </a:lstStyle>
          <a:p>
            <a:pPr>
              <a:defRPr/>
            </a:pPr>
            <a:fld id="{065BB5D7-642C-42A6-84D5-B888D0627372}" type="slidenum">
              <a:rPr lang="tr-TR" altLang="tr-TR"/>
              <a:pPr>
                <a:defRPr/>
              </a:pPr>
              <a:t>‹#›</a:t>
            </a:fld>
            <a:endParaRPr lang="tr-TR" altLang="tr-TR"/>
          </a:p>
        </p:txBody>
      </p:sp>
    </p:spTree>
    <p:extLst>
      <p:ext uri="{BB962C8B-B14F-4D97-AF65-F5344CB8AC3E}">
        <p14:creationId xmlns:p14="http://schemas.microsoft.com/office/powerpoint/2010/main" val="23820348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2CB0E5F7-CC4C-45C9-AA4A-24C8BC2A1C42}"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3390915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8AAB5057-C3CB-45AB-8570-FBB6749C8656}"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115405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6" name="Rectangle 27"/>
          <p:cNvSpPr>
            <a:spLocks noGrp="1" noChangeArrowheads="1"/>
          </p:cNvSpPr>
          <p:nvPr>
            <p:ph type="sldNum" sz="quarter" idx="11"/>
          </p:nvPr>
        </p:nvSpPr>
        <p:spPr>
          <a:ln/>
        </p:spPr>
        <p:txBody>
          <a:bodyPr/>
          <a:lstStyle>
            <a:lvl1pPr>
              <a:defRPr/>
            </a:lvl1pPr>
          </a:lstStyle>
          <a:p>
            <a:pPr>
              <a:defRPr/>
            </a:pPr>
            <a:fld id="{0B9CFBB0-BBC9-480D-96EF-E7777D897719}" type="slidenum">
              <a:rPr lang="tr-TR" altLang="tr-TR"/>
              <a:pPr>
                <a:defRPr/>
              </a:pPr>
              <a:t>‹#›</a:t>
            </a:fld>
            <a:endParaRPr lang="tr-TR" alt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6370169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8" name="Rectangle 27"/>
          <p:cNvSpPr>
            <a:spLocks noGrp="1" noChangeArrowheads="1"/>
          </p:cNvSpPr>
          <p:nvPr>
            <p:ph type="sldNum" sz="quarter" idx="11"/>
          </p:nvPr>
        </p:nvSpPr>
        <p:spPr>
          <a:ln/>
        </p:spPr>
        <p:txBody>
          <a:bodyPr/>
          <a:lstStyle>
            <a:lvl1pPr>
              <a:defRPr/>
            </a:lvl1pPr>
          </a:lstStyle>
          <a:p>
            <a:pPr>
              <a:defRPr/>
            </a:pPr>
            <a:fld id="{A42E4B62-2356-4567-BE43-84571417E450}" type="slidenum">
              <a:rPr lang="tr-TR" altLang="tr-TR"/>
              <a:pPr>
                <a:defRPr/>
              </a:pPr>
              <a:t>‹#›</a:t>
            </a:fld>
            <a:endParaRPr lang="tr-TR" altLang="tr-TR"/>
          </a:p>
        </p:txBody>
      </p:sp>
      <p:sp>
        <p:nvSpPr>
          <p:cNvPr id="9"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0548166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4" name="Rectangle 27"/>
          <p:cNvSpPr>
            <a:spLocks noGrp="1" noChangeArrowheads="1"/>
          </p:cNvSpPr>
          <p:nvPr>
            <p:ph type="sldNum" sz="quarter" idx="11"/>
          </p:nvPr>
        </p:nvSpPr>
        <p:spPr>
          <a:ln/>
        </p:spPr>
        <p:txBody>
          <a:bodyPr/>
          <a:lstStyle>
            <a:lvl1pPr>
              <a:defRPr/>
            </a:lvl1pPr>
          </a:lstStyle>
          <a:p>
            <a:pPr>
              <a:defRPr/>
            </a:pPr>
            <a:fld id="{B25DB048-19EF-4863-9B0A-1EDFAA0641D8}" type="slidenum">
              <a:rPr lang="tr-TR" altLang="tr-TR"/>
              <a:pPr>
                <a:defRPr/>
              </a:pPr>
              <a:t>‹#›</a:t>
            </a:fld>
            <a:endParaRPr lang="tr-TR" altLang="tr-TR"/>
          </a:p>
        </p:txBody>
      </p:sp>
      <p:sp>
        <p:nvSpPr>
          <p:cNvPr id="5"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1835896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6"/>
          <p:cNvSpPr>
            <a:spLocks noGrp="1" noChangeArrowheads="1"/>
          </p:cNvSpPr>
          <p:nvPr>
            <p:ph type="sldNum" sz="quarter" idx="12"/>
          </p:nvPr>
        </p:nvSpPr>
        <p:spPr>
          <a:ln/>
        </p:spPr>
        <p:txBody>
          <a:bodyPr/>
          <a:lstStyle>
            <a:lvl1pPr>
              <a:defRPr/>
            </a:lvl1pPr>
          </a:lstStyle>
          <a:p>
            <a:pPr>
              <a:defRPr/>
            </a:pPr>
            <a:fld id="{0B9A4347-1E0A-424F-A281-C162F77F9BD1}" type="slidenum">
              <a:rPr lang="tr-TR" altLang="tr-TR"/>
              <a:pPr>
                <a:defRPr/>
              </a:pPr>
              <a:t>‹#›</a:t>
            </a:fld>
            <a:endParaRPr lang="tr-TR" altLang="tr-TR"/>
          </a:p>
        </p:txBody>
      </p:sp>
    </p:spTree>
    <p:extLst>
      <p:ext uri="{BB962C8B-B14F-4D97-AF65-F5344CB8AC3E}">
        <p14:creationId xmlns:p14="http://schemas.microsoft.com/office/powerpoint/2010/main" val="31061463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3" name="Rectangle 27"/>
          <p:cNvSpPr>
            <a:spLocks noGrp="1" noChangeArrowheads="1"/>
          </p:cNvSpPr>
          <p:nvPr>
            <p:ph type="sldNum" sz="quarter" idx="11"/>
          </p:nvPr>
        </p:nvSpPr>
        <p:spPr>
          <a:ln/>
        </p:spPr>
        <p:txBody>
          <a:bodyPr/>
          <a:lstStyle>
            <a:lvl1pPr>
              <a:defRPr/>
            </a:lvl1pPr>
          </a:lstStyle>
          <a:p>
            <a:pPr>
              <a:defRPr/>
            </a:pPr>
            <a:fld id="{52AAD1F5-2C45-4D7F-B2D6-00F1059288EC}" type="slidenum">
              <a:rPr lang="tr-TR" altLang="tr-TR"/>
              <a:pPr>
                <a:defRPr/>
              </a:pPr>
              <a:t>‹#›</a:t>
            </a:fld>
            <a:endParaRPr lang="tr-TR" altLang="tr-TR"/>
          </a:p>
        </p:txBody>
      </p:sp>
      <p:sp>
        <p:nvSpPr>
          <p:cNvPr id="4"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0664169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6" name="Rectangle 27"/>
          <p:cNvSpPr>
            <a:spLocks noGrp="1" noChangeArrowheads="1"/>
          </p:cNvSpPr>
          <p:nvPr>
            <p:ph type="sldNum" sz="quarter" idx="11"/>
          </p:nvPr>
        </p:nvSpPr>
        <p:spPr>
          <a:ln/>
        </p:spPr>
        <p:txBody>
          <a:bodyPr/>
          <a:lstStyle>
            <a:lvl1pPr>
              <a:defRPr/>
            </a:lvl1pPr>
          </a:lstStyle>
          <a:p>
            <a:pPr>
              <a:defRPr/>
            </a:pPr>
            <a:fld id="{CB9C069E-71FC-4F42-8EB3-43C662731BEB}" type="slidenum">
              <a:rPr lang="tr-TR" altLang="tr-TR"/>
              <a:pPr>
                <a:defRPr/>
              </a:pPr>
              <a:t>‹#›</a:t>
            </a:fld>
            <a:endParaRPr lang="tr-TR" alt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4227552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6" name="Rectangle 27"/>
          <p:cNvSpPr>
            <a:spLocks noGrp="1" noChangeArrowheads="1"/>
          </p:cNvSpPr>
          <p:nvPr>
            <p:ph type="sldNum" sz="quarter" idx="11"/>
          </p:nvPr>
        </p:nvSpPr>
        <p:spPr>
          <a:ln/>
        </p:spPr>
        <p:txBody>
          <a:bodyPr/>
          <a:lstStyle>
            <a:lvl1pPr>
              <a:defRPr/>
            </a:lvl1pPr>
          </a:lstStyle>
          <a:p>
            <a:pPr>
              <a:defRPr/>
            </a:pPr>
            <a:fld id="{7ACD9F4E-36AE-4CD2-9514-3551F9D1122D}" type="slidenum">
              <a:rPr lang="tr-TR" altLang="tr-TR"/>
              <a:pPr>
                <a:defRPr/>
              </a:pPr>
              <a:t>‹#›</a:t>
            </a:fld>
            <a:endParaRPr lang="tr-TR" altLang="tr-TR"/>
          </a:p>
        </p:txBody>
      </p:sp>
      <p:sp>
        <p:nvSpPr>
          <p:cNvPr id="7"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7860774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30EBC0A1-F1DE-4037-A161-C689DBB89A7A}"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4694729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6"/>
          <p:cNvSpPr>
            <a:spLocks noGrp="1" noChangeArrowheads="1"/>
          </p:cNvSpPr>
          <p:nvPr>
            <p:ph type="ftr" sz="quarter" idx="10"/>
          </p:nvPr>
        </p:nvSpPr>
        <p:spPr>
          <a:ln/>
        </p:spPr>
        <p:txBody>
          <a:bodyPr/>
          <a:lstStyle>
            <a:lvl1pPr>
              <a:defRPr/>
            </a:lvl1pPr>
          </a:lstStyle>
          <a:p>
            <a:pPr>
              <a:defRPr/>
            </a:pPr>
            <a:endParaRPr lang="tr-TR" altLang="tr-TR"/>
          </a:p>
        </p:txBody>
      </p:sp>
      <p:sp>
        <p:nvSpPr>
          <p:cNvPr id="5" name="Rectangle 27"/>
          <p:cNvSpPr>
            <a:spLocks noGrp="1" noChangeArrowheads="1"/>
          </p:cNvSpPr>
          <p:nvPr>
            <p:ph type="sldNum" sz="quarter" idx="11"/>
          </p:nvPr>
        </p:nvSpPr>
        <p:spPr>
          <a:ln/>
        </p:spPr>
        <p:txBody>
          <a:bodyPr/>
          <a:lstStyle>
            <a:lvl1pPr>
              <a:defRPr/>
            </a:lvl1pPr>
          </a:lstStyle>
          <a:p>
            <a:pPr>
              <a:defRPr/>
            </a:pPr>
            <a:fld id="{F9D2CCD4-EAF7-4410-A567-58BB7F1B2CC4}" type="slidenum">
              <a:rPr lang="tr-TR" altLang="tr-TR"/>
              <a:pPr>
                <a:defRPr/>
              </a:pPr>
              <a:t>‹#›</a:t>
            </a:fld>
            <a:endParaRPr lang="tr-TR" altLang="tr-TR"/>
          </a:p>
        </p:txBody>
      </p:sp>
      <p:sp>
        <p:nvSpPr>
          <p:cNvPr id="6" name="Rectangle 28"/>
          <p:cNvSpPr>
            <a:spLocks noGrp="1" noChangeArrowheads="1"/>
          </p:cNvSpPr>
          <p:nvPr>
            <p:ph type="dt" sz="half"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1202901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3344 w 6027"/>
                <a:gd name="T1" fmla="*/ 1 h 2296"/>
                <a:gd name="T2" fmla="*/ 0 w 6027"/>
                <a:gd name="T3" fmla="*/ 1 h 2296"/>
                <a:gd name="T4" fmla="*/ 0 w 6027"/>
                <a:gd name="T5" fmla="*/ 0 h 2296"/>
                <a:gd name="T6" fmla="*/ 3344 w 6027"/>
                <a:gd name="T7" fmla="*/ 0 h 2296"/>
                <a:gd name="T8" fmla="*/ 3344 w 6027"/>
                <a:gd name="T9" fmla="*/ 1 h 2296"/>
                <a:gd name="T10" fmla="*/ 3344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77 h 353"/>
                  <a:gd name="T4" fmla="*/ 24 w 186"/>
                  <a:gd name="T5" fmla="*/ 131 h 353"/>
                  <a:gd name="T6" fmla="*/ 18 w 186"/>
                  <a:gd name="T7" fmla="*/ 284 h 353"/>
                  <a:gd name="T8" fmla="*/ 42 w 186"/>
                  <a:gd name="T9" fmla="*/ 492 h 353"/>
                  <a:gd name="T10" fmla="*/ 48 w 186"/>
                  <a:gd name="T11" fmla="*/ 697 h 353"/>
                  <a:gd name="T12" fmla="*/ 0 w 186"/>
                  <a:gd name="T13" fmla="*/ 1524 h 353"/>
                  <a:gd name="T14" fmla="*/ 54 w 186"/>
                  <a:gd name="T15" fmla="*/ 1009 h 353"/>
                  <a:gd name="T16" fmla="*/ 84 w 186"/>
                  <a:gd name="T17" fmla="*/ 930 h 353"/>
                  <a:gd name="T18" fmla="*/ 126 w 186"/>
                  <a:gd name="T19" fmla="*/ 545 h 353"/>
                  <a:gd name="T20" fmla="*/ 144 w 186"/>
                  <a:gd name="T21" fmla="*/ 516 h 353"/>
                  <a:gd name="T22" fmla="*/ 144 w 186"/>
                  <a:gd name="T23" fmla="*/ 389 h 353"/>
                  <a:gd name="T24" fmla="*/ 186 w 186"/>
                  <a:gd name="T25" fmla="*/ 284 h 353"/>
                  <a:gd name="T26" fmla="*/ 162 w 186"/>
                  <a:gd name="T27" fmla="*/ 258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7 h 66"/>
                  <a:gd name="T8" fmla="*/ 6 w 155"/>
                  <a:gd name="T9" fmla="*/ 78 h 66"/>
                  <a:gd name="T10" fmla="*/ 0 w 155"/>
                  <a:gd name="T11" fmla="*/ 107 h 66"/>
                  <a:gd name="T12" fmla="*/ 78 w 155"/>
                  <a:gd name="T13" fmla="*/ 262 h 66"/>
                  <a:gd name="T14" fmla="*/ 96 w 155"/>
                  <a:gd name="T15" fmla="*/ 185 h 66"/>
                  <a:gd name="T16" fmla="*/ 155 w 155"/>
                  <a:gd name="T17" fmla="*/ 292 h 66"/>
                  <a:gd name="T18" fmla="*/ 126 w 155"/>
                  <a:gd name="T19" fmla="*/ 10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3"/>
              <p:cNvSpPr>
                <a:spLocks/>
              </p:cNvSpPr>
              <p:nvPr userDrawn="1"/>
            </p:nvSpPr>
            <p:spPr bwMode="ltGray">
              <a:xfrm>
                <a:off x="2486" y="3859"/>
                <a:ext cx="42" cy="81"/>
              </a:xfrm>
              <a:custGeom>
                <a:avLst/>
                <a:gdLst>
                  <a:gd name="T0" fmla="*/ 6 w 42"/>
                  <a:gd name="T1" fmla="*/ 169 h 72"/>
                  <a:gd name="T2" fmla="*/ 0 w 42"/>
                  <a:gd name="T3" fmla="*/ 87 h 72"/>
                  <a:gd name="T4" fmla="*/ 12 w 42"/>
                  <a:gd name="T5" fmla="*/ 29 h 72"/>
                  <a:gd name="T6" fmla="*/ 0 w 42"/>
                  <a:gd name="T7" fmla="*/ 29 h 72"/>
                  <a:gd name="T8" fmla="*/ 12 w 42"/>
                  <a:gd name="T9" fmla="*/ 29 h 72"/>
                  <a:gd name="T10" fmla="*/ 24 w 42"/>
                  <a:gd name="T11" fmla="*/ 29 h 72"/>
                  <a:gd name="T12" fmla="*/ 36 w 42"/>
                  <a:gd name="T13" fmla="*/ 29 h 72"/>
                  <a:gd name="T14" fmla="*/ 42 w 42"/>
                  <a:gd name="T15" fmla="*/ 0 h 72"/>
                  <a:gd name="T16" fmla="*/ 30 w 42"/>
                  <a:gd name="T17" fmla="*/ 87 h 72"/>
                  <a:gd name="T18" fmla="*/ 42 w 42"/>
                  <a:gd name="T19" fmla="*/ 226 h 72"/>
                  <a:gd name="T20" fmla="*/ 12 w 42"/>
                  <a:gd name="T21" fmla="*/ 331 h 72"/>
                  <a:gd name="T22" fmla="*/ 6 w 42"/>
                  <a:gd name="T23" fmla="*/ 169 h 72"/>
                  <a:gd name="T24" fmla="*/ 6 w 42"/>
                  <a:gd name="T25" fmla="*/ 1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3 h 287"/>
                <a:gd name="T4" fmla="*/ 66 w 365"/>
                <a:gd name="T5" fmla="*/ 134 h 287"/>
                <a:gd name="T6" fmla="*/ 143 w 365"/>
                <a:gd name="T7" fmla="*/ 219 h 287"/>
                <a:gd name="T8" fmla="*/ 191 w 365"/>
                <a:gd name="T9" fmla="*/ 201 h 287"/>
                <a:gd name="T10" fmla="*/ 341 w 365"/>
                <a:gd name="T11" fmla="*/ 343 h 287"/>
                <a:gd name="T12" fmla="*/ 305 w 365"/>
                <a:gd name="T13" fmla="*/ 210 h 287"/>
                <a:gd name="T14" fmla="*/ 365 w 365"/>
                <a:gd name="T15" fmla="*/ 158 h 287"/>
                <a:gd name="T16" fmla="*/ 359 w 365"/>
                <a:gd name="T17" fmla="*/ 152 h 287"/>
                <a:gd name="T18" fmla="*/ 335 w 365"/>
                <a:gd name="T19" fmla="*/ 140 h 287"/>
                <a:gd name="T20" fmla="*/ 299 w 365"/>
                <a:gd name="T21" fmla="*/ 103 h 287"/>
                <a:gd name="T22" fmla="*/ 257 w 365"/>
                <a:gd name="T23" fmla="*/ 85 h 287"/>
                <a:gd name="T24" fmla="*/ 215 w 365"/>
                <a:gd name="T25" fmla="*/ 67 h 287"/>
                <a:gd name="T26" fmla="*/ 173 w 365"/>
                <a:gd name="T27" fmla="*/ 4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3 h 60"/>
                <a:gd name="T16" fmla="*/ 65 w 71"/>
                <a:gd name="T17" fmla="*/ 55 h 60"/>
                <a:gd name="T18" fmla="*/ 71 w 71"/>
                <a:gd name="T19" fmla="*/ 67 h 60"/>
                <a:gd name="T20" fmla="*/ 71 w 71"/>
                <a:gd name="T21" fmla="*/ 73 h 60"/>
                <a:gd name="T22" fmla="*/ 59 w 71"/>
                <a:gd name="T23" fmla="*/ 67 h 60"/>
                <a:gd name="T24" fmla="*/ 47 w 71"/>
                <a:gd name="T25" fmla="*/ 55 h 60"/>
                <a:gd name="T26" fmla="*/ 23 w 71"/>
                <a:gd name="T27" fmla="*/ 43 h 60"/>
                <a:gd name="T28" fmla="*/ 23 w 71"/>
                <a:gd name="T29" fmla="*/ 49 h 60"/>
                <a:gd name="T30" fmla="*/ 18 w 71"/>
                <a:gd name="T31" fmla="*/ 55 h 60"/>
                <a:gd name="T32" fmla="*/ 12 w 71"/>
                <a:gd name="T33" fmla="*/ 61 h 60"/>
                <a:gd name="T34" fmla="*/ 6 w 71"/>
                <a:gd name="T35" fmla="*/ 61 h 60"/>
                <a:gd name="T36" fmla="*/ 6 w 71"/>
                <a:gd name="T37" fmla="*/ 61 h 60"/>
                <a:gd name="T38" fmla="*/ 6 w 71"/>
                <a:gd name="T39" fmla="*/ 4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7 h 162"/>
                <a:gd name="T10" fmla="*/ 96 w 161"/>
                <a:gd name="T11" fmla="*/ 73 h 162"/>
                <a:gd name="T12" fmla="*/ 102 w 161"/>
                <a:gd name="T13" fmla="*/ 85 h 162"/>
                <a:gd name="T14" fmla="*/ 108 w 161"/>
                <a:gd name="T15" fmla="*/ 97 h 162"/>
                <a:gd name="T16" fmla="*/ 120 w 161"/>
                <a:gd name="T17" fmla="*/ 109 h 162"/>
                <a:gd name="T18" fmla="*/ 143 w 161"/>
                <a:gd name="T19" fmla="*/ 132 h 162"/>
                <a:gd name="T20" fmla="*/ 155 w 161"/>
                <a:gd name="T21" fmla="*/ 164 h 162"/>
                <a:gd name="T22" fmla="*/ 161 w 161"/>
                <a:gd name="T23" fmla="*/ 182 h 162"/>
                <a:gd name="T24" fmla="*/ 161 w 161"/>
                <a:gd name="T25" fmla="*/ 188 h 162"/>
                <a:gd name="T26" fmla="*/ 96 w 161"/>
                <a:gd name="T27" fmla="*/ 115 h 162"/>
                <a:gd name="T28" fmla="*/ 30 w 161"/>
                <a:gd name="T29" fmla="*/ 6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3 h 60"/>
                <a:gd name="T4" fmla="*/ 41 w 59"/>
                <a:gd name="T5" fmla="*/ 49 h 60"/>
                <a:gd name="T6" fmla="*/ 47 w 59"/>
                <a:gd name="T7" fmla="*/ 55 h 60"/>
                <a:gd name="T8" fmla="*/ 53 w 59"/>
                <a:gd name="T9" fmla="*/ 67 h 60"/>
                <a:gd name="T10" fmla="*/ 53 w 59"/>
                <a:gd name="T11" fmla="*/ 73 h 60"/>
                <a:gd name="T12" fmla="*/ 47 w 59"/>
                <a:gd name="T13" fmla="*/ 67 h 60"/>
                <a:gd name="T14" fmla="*/ 35 w 59"/>
                <a:gd name="T15" fmla="*/ 61 h 60"/>
                <a:gd name="T16" fmla="*/ 23 w 59"/>
                <a:gd name="T17" fmla="*/ 49 h 60"/>
                <a:gd name="T18" fmla="*/ 17 w 59"/>
                <a:gd name="T19" fmla="*/ 4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1"/>
            <p:cNvSpPr>
              <a:spLocks/>
            </p:cNvSpPr>
            <p:nvPr userDrawn="1"/>
          </p:nvSpPr>
          <p:spPr bwMode="auto">
            <a:xfrm>
              <a:off x="395" y="3811"/>
              <a:ext cx="245" cy="207"/>
            </a:xfrm>
            <a:custGeom>
              <a:avLst/>
              <a:gdLst>
                <a:gd name="T0" fmla="*/ 233 w 245"/>
                <a:gd name="T1" fmla="*/ 49 h 204"/>
                <a:gd name="T2" fmla="*/ 245 w 245"/>
                <a:gd name="T3" fmla="*/ 55 h 204"/>
                <a:gd name="T4" fmla="*/ 209 w 245"/>
                <a:gd name="T5" fmla="*/ 97 h 204"/>
                <a:gd name="T6" fmla="*/ 143 w 245"/>
                <a:gd name="T7" fmla="*/ 158 h 204"/>
                <a:gd name="T8" fmla="*/ 167 w 245"/>
                <a:gd name="T9" fmla="*/ 188 h 204"/>
                <a:gd name="T10" fmla="*/ 179 w 245"/>
                <a:gd name="T11" fmla="*/ 244 h 204"/>
                <a:gd name="T12" fmla="*/ 77 w 245"/>
                <a:gd name="T13" fmla="*/ 158 h 204"/>
                <a:gd name="T14" fmla="*/ 47 w 245"/>
                <a:gd name="T15" fmla="*/ 97 h 204"/>
                <a:gd name="T16" fmla="*/ 89 w 245"/>
                <a:gd name="T17" fmla="*/ 79 h 204"/>
                <a:gd name="T18" fmla="*/ 59 w 245"/>
                <a:gd name="T19" fmla="*/ 4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9 h 204"/>
                <a:gd name="T50" fmla="*/ 233 w 245"/>
                <a:gd name="T51" fmla="*/ 4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658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tr-TR" altLang="tr-TR" noProof="0"/>
              <a:t>Asıl başlık stili için tıklatın</a:t>
            </a:r>
          </a:p>
        </p:txBody>
      </p:sp>
      <p:sp>
        <p:nvSpPr>
          <p:cNvPr id="665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tr-TR" altLang="tr-TR" noProof="0"/>
              <a:t>Asıl alt başlık stilini düzenlemek için tıklatın</a:t>
            </a:r>
          </a:p>
        </p:txBody>
      </p:sp>
      <p:sp>
        <p:nvSpPr>
          <p:cNvPr id="24" name="Rectangle 24"/>
          <p:cNvSpPr>
            <a:spLocks noGrp="1" noChangeArrowheads="1"/>
          </p:cNvSpPr>
          <p:nvPr>
            <p:ph type="dt" sz="quarter" idx="10"/>
          </p:nvPr>
        </p:nvSpPr>
        <p:spPr/>
        <p:txBody>
          <a:bodyPr/>
          <a:lstStyle>
            <a:lvl1pPr>
              <a:defRPr>
                <a:latin typeface="Garamond" panose="02020404030301010803" pitchFamily="18" charset="0"/>
              </a:defRPr>
            </a:lvl1pPr>
          </a:lstStyle>
          <a:p>
            <a:pPr>
              <a:defRPr/>
            </a:pPr>
            <a:endParaRPr lang="tr-TR" altLang="tr-TR"/>
          </a:p>
        </p:txBody>
      </p:sp>
      <p:sp>
        <p:nvSpPr>
          <p:cNvPr id="25" name="Rectangle 25"/>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4BB590D6-8DF2-4E6E-A3F7-647DD844F704}" type="slidenum">
              <a:rPr lang="tr-TR" altLang="tr-TR"/>
              <a:pPr>
                <a:defRPr/>
              </a:pPr>
              <a:t>‹#›</a:t>
            </a:fld>
            <a:endParaRPr lang="tr-TR" altLang="tr-TR"/>
          </a:p>
        </p:txBody>
      </p:sp>
      <p:sp>
        <p:nvSpPr>
          <p:cNvPr id="26" name="Rectangle 26"/>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4882340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A1529F06-163C-4286-99FB-F77F929B60B2}" type="slidenum">
              <a:rPr lang="tr-TR" altLang="tr-TR"/>
              <a:pPr>
                <a:defRPr/>
              </a:pPr>
              <a:t>‹#›</a:t>
            </a:fld>
            <a:endParaRPr lang="tr-TR" altLang="tr-TR"/>
          </a:p>
        </p:txBody>
      </p:sp>
    </p:spTree>
    <p:extLst>
      <p:ext uri="{BB962C8B-B14F-4D97-AF65-F5344CB8AC3E}">
        <p14:creationId xmlns:p14="http://schemas.microsoft.com/office/powerpoint/2010/main" val="35631994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0A195C27-E474-4C45-88AB-4233B32870E7}" type="slidenum">
              <a:rPr lang="tr-TR" altLang="tr-TR"/>
              <a:pPr>
                <a:defRPr/>
              </a:pPr>
              <a:t>‹#›</a:t>
            </a:fld>
            <a:endParaRPr lang="tr-TR" altLang="tr-TR"/>
          </a:p>
        </p:txBody>
      </p:sp>
    </p:spTree>
    <p:extLst>
      <p:ext uri="{BB962C8B-B14F-4D97-AF65-F5344CB8AC3E}">
        <p14:creationId xmlns:p14="http://schemas.microsoft.com/office/powerpoint/2010/main" val="29938091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79660FBE-687E-4BD6-856F-5BC581D19F87}" type="slidenum">
              <a:rPr lang="tr-TR" altLang="tr-TR"/>
              <a:pPr>
                <a:defRPr/>
              </a:pPr>
              <a:t>‹#›</a:t>
            </a:fld>
            <a:endParaRPr lang="tr-TR" altLang="tr-TR"/>
          </a:p>
        </p:txBody>
      </p:sp>
    </p:spTree>
    <p:extLst>
      <p:ext uri="{BB962C8B-B14F-4D97-AF65-F5344CB8AC3E}">
        <p14:creationId xmlns:p14="http://schemas.microsoft.com/office/powerpoint/2010/main" val="37197769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8"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9"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41731DB9-B0FE-4FD8-A2DD-B8D3CBD5308F}" type="slidenum">
              <a:rPr lang="tr-TR" altLang="tr-TR"/>
              <a:pPr>
                <a:defRPr/>
              </a:pPr>
              <a:t>‹#›</a:t>
            </a:fld>
            <a:endParaRPr lang="tr-TR" altLang="tr-TR"/>
          </a:p>
        </p:txBody>
      </p:sp>
    </p:spTree>
    <p:extLst>
      <p:ext uri="{BB962C8B-B14F-4D97-AF65-F5344CB8AC3E}">
        <p14:creationId xmlns:p14="http://schemas.microsoft.com/office/powerpoint/2010/main" val="258416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6"/>
          <p:cNvSpPr>
            <a:spLocks noGrp="1" noChangeArrowheads="1"/>
          </p:cNvSpPr>
          <p:nvPr>
            <p:ph type="sldNum" sz="quarter" idx="12"/>
          </p:nvPr>
        </p:nvSpPr>
        <p:spPr>
          <a:ln/>
        </p:spPr>
        <p:txBody>
          <a:bodyPr/>
          <a:lstStyle>
            <a:lvl1pPr>
              <a:defRPr/>
            </a:lvl1pPr>
          </a:lstStyle>
          <a:p>
            <a:pPr>
              <a:defRPr/>
            </a:pPr>
            <a:fld id="{8C6A5911-200B-4B6D-923C-A508906F659B}" type="slidenum">
              <a:rPr lang="tr-TR" altLang="tr-TR"/>
              <a:pPr>
                <a:defRPr/>
              </a:pPr>
              <a:t>‹#›</a:t>
            </a:fld>
            <a:endParaRPr lang="tr-TR" altLang="tr-TR"/>
          </a:p>
        </p:txBody>
      </p:sp>
    </p:spTree>
    <p:extLst>
      <p:ext uri="{BB962C8B-B14F-4D97-AF65-F5344CB8AC3E}">
        <p14:creationId xmlns:p14="http://schemas.microsoft.com/office/powerpoint/2010/main" val="236417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4"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5"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D5FCC71E-9460-414A-9FC2-4BA4CBE3B82D}" type="slidenum">
              <a:rPr lang="tr-TR" altLang="tr-TR"/>
              <a:pPr>
                <a:defRPr/>
              </a:pPr>
              <a:t>‹#›</a:t>
            </a:fld>
            <a:endParaRPr lang="tr-TR" altLang="tr-TR"/>
          </a:p>
        </p:txBody>
      </p:sp>
    </p:spTree>
    <p:extLst>
      <p:ext uri="{BB962C8B-B14F-4D97-AF65-F5344CB8AC3E}">
        <p14:creationId xmlns:p14="http://schemas.microsoft.com/office/powerpoint/2010/main" val="15530169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3"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4"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FE4080AB-7839-4D09-A0B9-4D7038D4DAA6}" type="slidenum">
              <a:rPr lang="tr-TR" altLang="tr-TR"/>
              <a:pPr>
                <a:defRPr/>
              </a:pPr>
              <a:t>‹#›</a:t>
            </a:fld>
            <a:endParaRPr lang="tr-TR" altLang="tr-TR"/>
          </a:p>
        </p:txBody>
      </p:sp>
    </p:spTree>
    <p:extLst>
      <p:ext uri="{BB962C8B-B14F-4D97-AF65-F5344CB8AC3E}">
        <p14:creationId xmlns:p14="http://schemas.microsoft.com/office/powerpoint/2010/main" val="13900934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0923D6A0-A59D-40EC-8499-B133B2928EAE}" type="slidenum">
              <a:rPr lang="tr-TR" altLang="tr-TR"/>
              <a:pPr>
                <a:defRPr/>
              </a:pPr>
              <a:t>‹#›</a:t>
            </a:fld>
            <a:endParaRPr lang="tr-TR" altLang="tr-TR"/>
          </a:p>
        </p:txBody>
      </p:sp>
    </p:spTree>
    <p:extLst>
      <p:ext uri="{BB962C8B-B14F-4D97-AF65-F5344CB8AC3E}">
        <p14:creationId xmlns:p14="http://schemas.microsoft.com/office/powerpoint/2010/main" val="9969391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1FB1EF11-FBE9-471D-A7CF-F5FC6CCC62B9}" type="slidenum">
              <a:rPr lang="tr-TR" altLang="tr-TR"/>
              <a:pPr>
                <a:defRPr/>
              </a:pPr>
              <a:t>‹#›</a:t>
            </a:fld>
            <a:endParaRPr lang="tr-TR" altLang="tr-TR"/>
          </a:p>
        </p:txBody>
      </p:sp>
    </p:spTree>
    <p:extLst>
      <p:ext uri="{BB962C8B-B14F-4D97-AF65-F5344CB8AC3E}">
        <p14:creationId xmlns:p14="http://schemas.microsoft.com/office/powerpoint/2010/main" val="9157537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D31BDDF0-E427-41F1-ABFF-969160D9C961}" type="slidenum">
              <a:rPr lang="tr-TR" altLang="tr-TR"/>
              <a:pPr>
                <a:defRPr/>
              </a:pPr>
              <a:t>‹#›</a:t>
            </a:fld>
            <a:endParaRPr lang="tr-TR" altLang="tr-TR"/>
          </a:p>
        </p:txBody>
      </p:sp>
    </p:spTree>
    <p:extLst>
      <p:ext uri="{BB962C8B-B14F-4D97-AF65-F5344CB8AC3E}">
        <p14:creationId xmlns:p14="http://schemas.microsoft.com/office/powerpoint/2010/main" val="34615073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28600"/>
            <a:ext cx="2057400" cy="5867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28600"/>
            <a:ext cx="60198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2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2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C1B73765-F952-4BA7-86CD-1D3E49B6E7F1}" type="slidenum">
              <a:rPr lang="tr-TR" altLang="tr-TR"/>
              <a:pPr>
                <a:defRPr/>
              </a:pPr>
              <a:t>‹#›</a:t>
            </a:fld>
            <a:endParaRPr lang="tr-TR" altLang="tr-TR"/>
          </a:p>
        </p:txBody>
      </p:sp>
    </p:spTree>
    <p:extLst>
      <p:ext uri="{BB962C8B-B14F-4D97-AF65-F5344CB8AC3E}">
        <p14:creationId xmlns:p14="http://schemas.microsoft.com/office/powerpoint/2010/main" val="16184693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567142 w 596"/>
                  <a:gd name="T1" fmla="*/ 12463502 h 666"/>
                  <a:gd name="T2" fmla="*/ 203036 w 596"/>
                  <a:gd name="T3" fmla="*/ 11478852 h 666"/>
                  <a:gd name="T4" fmla="*/ 0 w 596"/>
                  <a:gd name="T5" fmla="*/ 9726558 h 666"/>
                  <a:gd name="T6" fmla="*/ 141305 w 596"/>
                  <a:gd name="T7" fmla="*/ 7478801 h 666"/>
                  <a:gd name="T8" fmla="*/ 876600 w 596"/>
                  <a:gd name="T9" fmla="*/ 5088127 h 666"/>
                  <a:gd name="T10" fmla="*/ 2408816 w 596"/>
                  <a:gd name="T11" fmla="*/ 2825090 h 666"/>
                  <a:gd name="T12" fmla="*/ 4979578 w 596"/>
                  <a:gd name="T13" fmla="*/ 1042370 h 666"/>
                  <a:gd name="T14" fmla="*/ 8650079 w 596"/>
                  <a:gd name="T15" fmla="*/ 61081 h 666"/>
                  <a:gd name="T16" fmla="*/ 13317922 w 596"/>
                  <a:gd name="T17" fmla="*/ 303676 h 666"/>
                  <a:gd name="T18" fmla="*/ 16967200 w 596"/>
                  <a:gd name="T19" fmla="*/ 2296825 h 666"/>
                  <a:gd name="T20" fmla="*/ 19412273 w 596"/>
                  <a:gd name="T21" fmla="*/ 5562088 h 666"/>
                  <a:gd name="T22" fmla="*/ 20716256 w 596"/>
                  <a:gd name="T23" fmla="*/ 9556573 h 666"/>
                  <a:gd name="T24" fmla="*/ 20853490 w 596"/>
                  <a:gd name="T25" fmla="*/ 13775498 h 666"/>
                  <a:gd name="T26" fmla="*/ 19837831 w 596"/>
                  <a:gd name="T27" fmla="*/ 17683746 h 666"/>
                  <a:gd name="T28" fmla="*/ 17765367 w 596"/>
                  <a:gd name="T29" fmla="*/ 20703857 h 666"/>
                  <a:gd name="T30" fmla="*/ 14620342 w 596"/>
                  <a:gd name="T31" fmla="*/ 22322179 h 666"/>
                  <a:gd name="T32" fmla="*/ 13631882 w 596"/>
                  <a:gd name="T33" fmla="*/ 22179387 h 666"/>
                  <a:gd name="T34" fmla="*/ 15448238 w 596"/>
                  <a:gd name="T35" fmla="*/ 20780312 h 666"/>
                  <a:gd name="T36" fmla="*/ 16888770 w 596"/>
                  <a:gd name="T37" fmla="*/ 18319680 h 666"/>
                  <a:gd name="T38" fmla="*/ 17828607 w 596"/>
                  <a:gd name="T39" fmla="*/ 15279549 h 666"/>
                  <a:gd name="T40" fmla="*/ 18219355 w 596"/>
                  <a:gd name="T41" fmla="*/ 11962125 h 666"/>
                  <a:gd name="T42" fmla="*/ 18016472 w 596"/>
                  <a:gd name="T43" fmla="*/ 8685074 h 666"/>
                  <a:gd name="T44" fmla="*/ 17001095 w 596"/>
                  <a:gd name="T45" fmla="*/ 5859092 h 666"/>
                  <a:gd name="T46" fmla="*/ 15166234 w 596"/>
                  <a:gd name="T47" fmla="*/ 3771931 h 666"/>
                  <a:gd name="T48" fmla="*/ 11957958 w 596"/>
                  <a:gd name="T49" fmla="*/ 2517871 h 666"/>
                  <a:gd name="T50" fmla="*/ 8616993 w 596"/>
                  <a:gd name="T51" fmla="*/ 2052888 h 666"/>
                  <a:gd name="T52" fmla="*/ 6094975 w 596"/>
                  <a:gd name="T53" fmla="*/ 2383958 h 666"/>
                  <a:gd name="T54" fmla="*/ 4244688 w 596"/>
                  <a:gd name="T55" fmla="*/ 3398860 h 666"/>
                  <a:gd name="T56" fmla="*/ 2940873 w 596"/>
                  <a:gd name="T57" fmla="*/ 5011672 h 666"/>
                  <a:gd name="T58" fmla="*/ 1988460 w 596"/>
                  <a:gd name="T59" fmla="*/ 6928359 h 666"/>
                  <a:gd name="T60" fmla="*/ 1393039 w 596"/>
                  <a:gd name="T61" fmla="*/ 9149246 h 666"/>
                  <a:gd name="T62" fmla="*/ 987350 w 596"/>
                  <a:gd name="T63" fmla="*/ 11419113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892152 h 237"/>
                  <a:gd name="T4" fmla="*/ 105628 w 257"/>
                  <a:gd name="T5" fmla="*/ 1791204 h 237"/>
                  <a:gd name="T6" fmla="*/ 187039 w 257"/>
                  <a:gd name="T7" fmla="*/ 2684781 h 237"/>
                  <a:gd name="T8" fmla="*/ 345575 w 257"/>
                  <a:gd name="T9" fmla="*/ 3522271 h 237"/>
                  <a:gd name="T10" fmla="*/ 580751 w 257"/>
                  <a:gd name="T11" fmla="*/ 4270990 h 237"/>
                  <a:gd name="T12" fmla="*/ 864025 w 257"/>
                  <a:gd name="T13" fmla="*/ 5055315 h 237"/>
                  <a:gd name="T14" fmla="*/ 1215972 w 257"/>
                  <a:gd name="T15" fmla="*/ 5779104 h 237"/>
                  <a:gd name="T16" fmla="*/ 1635897 w 257"/>
                  <a:gd name="T17" fmla="*/ 6384746 h 237"/>
                  <a:gd name="T18" fmla="*/ 2154307 w 257"/>
                  <a:gd name="T19" fmla="*/ 6961574 h 237"/>
                  <a:gd name="T20" fmla="*/ 2760965 w 257"/>
                  <a:gd name="T21" fmla="*/ 7456051 h 237"/>
                  <a:gd name="T22" fmla="*/ 3411725 w 257"/>
                  <a:gd name="T23" fmla="*/ 7857424 h 237"/>
                  <a:gd name="T24" fmla="*/ 4212223 w 257"/>
                  <a:gd name="T25" fmla="*/ 8176165 h 237"/>
                  <a:gd name="T26" fmla="*/ 5079101 w 257"/>
                  <a:gd name="T27" fmla="*/ 8383663 h 237"/>
                  <a:gd name="T28" fmla="*/ 6050056 w 257"/>
                  <a:gd name="T29" fmla="*/ 8498272 h 237"/>
                  <a:gd name="T30" fmla="*/ 7072537 w 257"/>
                  <a:gd name="T31" fmla="*/ 8463840 h 237"/>
                  <a:gd name="T32" fmla="*/ 8262403 w 257"/>
                  <a:gd name="T33" fmla="*/ 8319654 h 237"/>
                  <a:gd name="T34" fmla="*/ 7201927 w 257"/>
                  <a:gd name="T35" fmla="*/ 8140571 h 237"/>
                  <a:gd name="T36" fmla="*/ 6263779 w 257"/>
                  <a:gd name="T37" fmla="*/ 7891670 h 237"/>
                  <a:gd name="T38" fmla="*/ 5469782 w 257"/>
                  <a:gd name="T39" fmla="*/ 7598886 h 237"/>
                  <a:gd name="T40" fmla="*/ 4759732 w 257"/>
                  <a:gd name="T41" fmla="*/ 7312753 h 237"/>
                  <a:gd name="T42" fmla="*/ 4109467 w 257"/>
                  <a:gd name="T43" fmla="*/ 6914548 h 237"/>
                  <a:gd name="T44" fmla="*/ 3603032 w 257"/>
                  <a:gd name="T45" fmla="*/ 6529102 h 237"/>
                  <a:gd name="T46" fmla="*/ 3123970 w 257"/>
                  <a:gd name="T47" fmla="*/ 6062194 h 237"/>
                  <a:gd name="T48" fmla="*/ 2701634 w 257"/>
                  <a:gd name="T49" fmla="*/ 5549902 h 237"/>
                  <a:gd name="T50" fmla="*/ 2312726 w 257"/>
                  <a:gd name="T51" fmla="*/ 5055315 h 237"/>
                  <a:gd name="T52" fmla="*/ 1967268 w 257"/>
                  <a:gd name="T53" fmla="*/ 4478485 h 237"/>
                  <a:gd name="T54" fmla="*/ 1679193 w 257"/>
                  <a:gd name="T55" fmla="*/ 3841169 h 237"/>
                  <a:gd name="T56" fmla="*/ 1386561 w 257"/>
                  <a:gd name="T57" fmla="*/ 3149612 h 237"/>
                  <a:gd name="T58" fmla="*/ 1055184 w 257"/>
                  <a:gd name="T59" fmla="*/ 2477075 h 237"/>
                  <a:gd name="T60" fmla="*/ 736297 w 257"/>
                  <a:gd name="T61" fmla="*/ 1680095 h 237"/>
                  <a:gd name="T62" fmla="*/ 388887 w 257"/>
                  <a:gd name="T63" fmla="*/ 86359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6"/>
              <p:cNvSpPr>
                <a:spLocks/>
              </p:cNvSpPr>
              <p:nvPr userDrawn="1"/>
            </p:nvSpPr>
            <p:spPr bwMode="ltGray">
              <a:xfrm rot="12185230" flipV="1">
                <a:off x="3639" y="2167"/>
                <a:ext cx="277" cy="249"/>
              </a:xfrm>
              <a:custGeom>
                <a:avLst/>
                <a:gdLst>
                  <a:gd name="T0" fmla="*/ 2655159 w 124"/>
                  <a:gd name="T1" fmla="*/ 0 h 110"/>
                  <a:gd name="T2" fmla="*/ 4278815 w 124"/>
                  <a:gd name="T3" fmla="*/ 4416162 h 110"/>
                  <a:gd name="T4" fmla="*/ 4140542 w 124"/>
                  <a:gd name="T5" fmla="*/ 4380218 h 110"/>
                  <a:gd name="T6" fmla="*/ 3691380 w 124"/>
                  <a:gd name="T7" fmla="*/ 4309905 h 110"/>
                  <a:gd name="T8" fmla="*/ 3075203 w 124"/>
                  <a:gd name="T9" fmla="*/ 4143077 h 110"/>
                  <a:gd name="T10" fmla="*/ 2352105 w 124"/>
                  <a:gd name="T11" fmla="*/ 4055583 h 110"/>
                  <a:gd name="T12" fmla="*/ 1562519 w 124"/>
                  <a:gd name="T13" fmla="*/ 3981340 h 110"/>
                  <a:gd name="T14" fmla="*/ 863277 w 124"/>
                  <a:gd name="T15" fmla="*/ 4023317 h 110"/>
                  <a:gd name="T16" fmla="*/ 313119 w 124"/>
                  <a:gd name="T17" fmla="*/ 4182351 h 110"/>
                  <a:gd name="T18" fmla="*/ 0 w 124"/>
                  <a:gd name="T19" fmla="*/ 4511158 h 110"/>
                  <a:gd name="T20" fmla="*/ 140169 w 124"/>
                  <a:gd name="T21" fmla="*/ 4023317 h 110"/>
                  <a:gd name="T22" fmla="*/ 275867 w 124"/>
                  <a:gd name="T23" fmla="*/ 3639192 h 110"/>
                  <a:gd name="T24" fmla="*/ 554340 w 124"/>
                  <a:gd name="T25" fmla="*/ 3366086 h 110"/>
                  <a:gd name="T26" fmla="*/ 863277 w 124"/>
                  <a:gd name="T27" fmla="*/ 3111821 h 110"/>
                  <a:gd name="T28" fmla="*/ 1238324 w 124"/>
                  <a:gd name="T29" fmla="*/ 2949167 h 110"/>
                  <a:gd name="T30" fmla="*/ 1624768 w 124"/>
                  <a:gd name="T31" fmla="*/ 2910593 h 110"/>
                  <a:gd name="T32" fmla="*/ 2038917 w 124"/>
                  <a:gd name="T33" fmla="*/ 2910593 h 110"/>
                  <a:gd name="T34" fmla="*/ 2487768 w 124"/>
                  <a:gd name="T35" fmla="*/ 3038065 h 110"/>
                  <a:gd name="T36" fmla="*/ 2515859 w 124"/>
                  <a:gd name="T37" fmla="*/ 2910593 h 110"/>
                  <a:gd name="T38" fmla="*/ 2404778 w 124"/>
                  <a:gd name="T39" fmla="*/ 2295579 h 110"/>
                  <a:gd name="T40" fmla="*/ 2314829 w 124"/>
                  <a:gd name="T41" fmla="*/ 1557393 h 110"/>
                  <a:gd name="T42" fmla="*/ 2239898 w 124"/>
                  <a:gd name="T43" fmla="*/ 1232473 h 110"/>
                  <a:gd name="T44" fmla="*/ 2179088 w 124"/>
                  <a:gd name="T45" fmla="*/ 1232473 h 110"/>
                  <a:gd name="T46" fmla="*/ 2101668 w 124"/>
                  <a:gd name="T47" fmla="*/ 1190521 h 110"/>
                  <a:gd name="T48" fmla="*/ 2038917 w 124"/>
                  <a:gd name="T49" fmla="*/ 1070526 h 110"/>
                  <a:gd name="T50" fmla="*/ 1961544 w 124"/>
                  <a:gd name="T51" fmla="*/ 942322 h 110"/>
                  <a:gd name="T52" fmla="*/ 1961544 w 124"/>
                  <a:gd name="T53" fmla="*/ 776991 h 110"/>
                  <a:gd name="T54" fmla="*/ 2038917 w 124"/>
                  <a:gd name="T55" fmla="*/ 575554 h 110"/>
                  <a:gd name="T56" fmla="*/ 2267618 w 124"/>
                  <a:gd name="T57" fmla="*/ 329518 h 110"/>
                  <a:gd name="T58" fmla="*/ 265515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7"/>
              <p:cNvSpPr>
                <a:spLocks/>
              </p:cNvSpPr>
              <p:nvPr userDrawn="1"/>
            </p:nvSpPr>
            <p:spPr bwMode="ltGray">
              <a:xfrm rot="12185230" flipV="1">
                <a:off x="3979" y="977"/>
                <a:ext cx="245" cy="347"/>
              </a:xfrm>
              <a:custGeom>
                <a:avLst/>
                <a:gdLst>
                  <a:gd name="T0" fmla="*/ 0 w 109"/>
                  <a:gd name="T1" fmla="*/ 0 h 156"/>
                  <a:gd name="T2" fmla="*/ 184384 w 109"/>
                  <a:gd name="T3" fmla="*/ 26412 h 156"/>
                  <a:gd name="T4" fmla="*/ 664656 w 109"/>
                  <a:gd name="T5" fmla="*/ 157098 h 156"/>
                  <a:gd name="T6" fmla="*/ 1382661 w 109"/>
                  <a:gd name="T7" fmla="*/ 394408 h 156"/>
                  <a:gd name="T8" fmla="*/ 2158560 w 109"/>
                  <a:gd name="T9" fmla="*/ 777284 h 156"/>
                  <a:gd name="T10" fmla="*/ 2906921 w 109"/>
                  <a:gd name="T11" fmla="*/ 1438224 h 156"/>
                  <a:gd name="T12" fmla="*/ 3593608 w 109"/>
                  <a:gd name="T13" fmla="*/ 2315627 h 156"/>
                  <a:gd name="T14" fmla="*/ 4009196 w 109"/>
                  <a:gd name="T15" fmla="*/ 3523229 h 156"/>
                  <a:gd name="T16" fmla="*/ 4075128 w 109"/>
                  <a:gd name="T17" fmla="*/ 5090962 h 156"/>
                  <a:gd name="T18" fmla="*/ 3919984 w 109"/>
                  <a:gd name="T19" fmla="*/ 5090962 h 156"/>
                  <a:gd name="T20" fmla="*/ 3706268 w 109"/>
                  <a:gd name="T21" fmla="*/ 5090962 h 156"/>
                  <a:gd name="T22" fmla="*/ 3476494 w 109"/>
                  <a:gd name="T23" fmla="*/ 5090962 h 156"/>
                  <a:gd name="T24" fmla="*/ 3261406 w 109"/>
                  <a:gd name="T25" fmla="*/ 5032301 h 156"/>
                  <a:gd name="T26" fmla="*/ 3025557 w 109"/>
                  <a:gd name="T27" fmla="*/ 4986790 h 156"/>
                  <a:gd name="T28" fmla="*/ 2759125 w 109"/>
                  <a:gd name="T29" fmla="*/ 4901631 h 156"/>
                  <a:gd name="T30" fmla="*/ 2461490 w 109"/>
                  <a:gd name="T31" fmla="*/ 4735102 h 156"/>
                  <a:gd name="T32" fmla="*/ 2158560 w 109"/>
                  <a:gd name="T33" fmla="*/ 4531115 h 156"/>
                  <a:gd name="T34" fmla="*/ 1975323 w 109"/>
                  <a:gd name="T35" fmla="*/ 4110070 h 156"/>
                  <a:gd name="T36" fmla="*/ 1975323 w 109"/>
                  <a:gd name="T37" fmla="*/ 3620267 h 156"/>
                  <a:gd name="T38" fmla="*/ 2093833 w 109"/>
                  <a:gd name="T39" fmla="*/ 3140959 h 156"/>
                  <a:gd name="T40" fmla="*/ 2211341 w 109"/>
                  <a:gd name="T41" fmla="*/ 2612899 h 156"/>
                  <a:gd name="T42" fmla="*/ 2093833 w 109"/>
                  <a:gd name="T43" fmla="*/ 2024945 h 156"/>
                  <a:gd name="T44" fmla="*/ 1796879 w 109"/>
                  <a:gd name="T45" fmla="*/ 1412074 h 156"/>
                  <a:gd name="T46" fmla="*/ 1160859 w 109"/>
                  <a:gd name="T47" fmla="*/ 743572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 name="Freeform 8"/>
              <p:cNvSpPr>
                <a:spLocks/>
              </p:cNvSpPr>
              <p:nvPr userDrawn="1"/>
            </p:nvSpPr>
            <p:spPr bwMode="ltGray">
              <a:xfrm rot="12185230" flipV="1">
                <a:off x="3845" y="2207"/>
                <a:ext cx="103" cy="209"/>
              </a:xfrm>
              <a:custGeom>
                <a:avLst/>
                <a:gdLst>
                  <a:gd name="T0" fmla="*/ 1099476 w 46"/>
                  <a:gd name="T1" fmla="*/ 0 h 94"/>
                  <a:gd name="T2" fmla="*/ 716007 w 46"/>
                  <a:gd name="T3" fmla="*/ 1228669 h 94"/>
                  <a:gd name="T4" fmla="*/ 539044 w 46"/>
                  <a:gd name="T5" fmla="*/ 2016712 h 94"/>
                  <a:gd name="T6" fmla="*/ 396232 w 46"/>
                  <a:gd name="T7" fmla="*/ 2565813 h 94"/>
                  <a:gd name="T8" fmla="*/ 0 w 46"/>
                  <a:gd name="T9" fmla="*/ 3053076 h 94"/>
                  <a:gd name="T10" fmla="*/ 424716 w 46"/>
                  <a:gd name="T11" fmla="*/ 2860229 h 94"/>
                  <a:gd name="T12" fmla="*/ 823440 w 46"/>
                  <a:gd name="T13" fmla="*/ 2598546 h 94"/>
                  <a:gd name="T14" fmla="*/ 1143210 w 46"/>
                  <a:gd name="T15" fmla="*/ 2232476 h 94"/>
                  <a:gd name="T16" fmla="*/ 1431839 w 46"/>
                  <a:gd name="T17" fmla="*/ 1850697 h 94"/>
                  <a:gd name="T18" fmla="*/ 1603233 w 46"/>
                  <a:gd name="T19" fmla="*/ 1431779 h 94"/>
                  <a:gd name="T20" fmla="*/ 1638419 w 46"/>
                  <a:gd name="T21" fmla="*/ 977019 h 94"/>
                  <a:gd name="T22" fmla="*/ 1488525 w 46"/>
                  <a:gd name="T23" fmla="*/ 477841 h 94"/>
                  <a:gd name="T24" fmla="*/ 109947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 name="Freeform 9"/>
              <p:cNvSpPr>
                <a:spLocks/>
              </p:cNvSpPr>
              <p:nvPr userDrawn="1"/>
            </p:nvSpPr>
            <p:spPr bwMode="ltGray">
              <a:xfrm rot="12185230" flipV="1">
                <a:off x="3895" y="1325"/>
                <a:ext cx="120" cy="90"/>
              </a:xfrm>
              <a:custGeom>
                <a:avLst/>
                <a:gdLst>
                  <a:gd name="T0" fmla="*/ 0 w 54"/>
                  <a:gd name="T1" fmla="*/ 0 h 40"/>
                  <a:gd name="T2" fmla="*/ 26238 w 54"/>
                  <a:gd name="T3" fmla="*/ 36860 h 40"/>
                  <a:gd name="T4" fmla="*/ 187871 w 54"/>
                  <a:gd name="T5" fmla="*/ 119763 h 40"/>
                  <a:gd name="T6" fmla="*/ 417491 w 54"/>
                  <a:gd name="T7" fmla="*/ 306216 h 40"/>
                  <a:gd name="T8" fmla="*/ 677891 w 54"/>
                  <a:gd name="T9" fmla="*/ 455150 h 40"/>
                  <a:gd name="T10" fmla="*/ 927758 w 54"/>
                  <a:gd name="T11" fmla="*/ 574808 h 40"/>
                  <a:gd name="T12" fmla="*/ 1220884 w 54"/>
                  <a:gd name="T13" fmla="*/ 645748 h 40"/>
                  <a:gd name="T14" fmla="*/ 1480162 w 54"/>
                  <a:gd name="T15" fmla="*/ 688986 h 40"/>
                  <a:gd name="T16" fmla="*/ 1741862 w 54"/>
                  <a:gd name="T17" fmla="*/ 606301 h 40"/>
                  <a:gd name="T18" fmla="*/ 1708524 w 54"/>
                  <a:gd name="T19" fmla="*/ 944683 h 40"/>
                  <a:gd name="T20" fmla="*/ 1612169 w 54"/>
                  <a:gd name="T21" fmla="*/ 1250645 h 40"/>
                  <a:gd name="T22" fmla="*/ 1421907 w 54"/>
                  <a:gd name="T23" fmla="*/ 1452933 h 40"/>
                  <a:gd name="T24" fmla="*/ 1187180 w 54"/>
                  <a:gd name="T25" fmla="*/ 1519180 h 40"/>
                  <a:gd name="T26" fmla="*/ 901640 w 54"/>
                  <a:gd name="T27" fmla="*/ 1483891 h 40"/>
                  <a:gd name="T28" fmla="*/ 607813 w 54"/>
                  <a:gd name="T29" fmla="*/ 1213274 h 40"/>
                  <a:gd name="T30" fmla="*/ 320118 w 54"/>
                  <a:gd name="T31" fmla="*/ 75554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81653 w 149"/>
                  <a:gd name="T3" fmla="*/ 7093357 h 704"/>
                  <a:gd name="T4" fmla="*/ 490836 w 149"/>
                  <a:gd name="T5" fmla="*/ 16083563 h 704"/>
                  <a:gd name="T6" fmla="*/ 860241 w 149"/>
                  <a:gd name="T7" fmla="*/ 27482403 h 704"/>
                  <a:gd name="T8" fmla="*/ 1269570 w 149"/>
                  <a:gd name="T9" fmla="*/ 42311897 h 704"/>
                  <a:gd name="T10" fmla="*/ 1780866 w 149"/>
                  <a:gd name="T11" fmla="*/ 60676314 h 704"/>
                  <a:gd name="T12" fmla="*/ 2257915 w 149"/>
                  <a:gd name="T13" fmla="*/ 80378221 h 704"/>
                  <a:gd name="T14" fmla="*/ 2717958 w 149"/>
                  <a:gd name="T15" fmla="*/ 103004224 h 704"/>
                  <a:gd name="T16" fmla="*/ 3075790 w 149"/>
                  <a:gd name="T17" fmla="*/ 129248791 h 704"/>
                  <a:gd name="T18" fmla="*/ 3452755 w 149"/>
                  <a:gd name="T19" fmla="*/ 157136106 h 704"/>
                  <a:gd name="T20" fmla="*/ 3702841 w 149"/>
                  <a:gd name="T21" fmla="*/ 189280992 h 704"/>
                  <a:gd name="T22" fmla="*/ 3831282 w 149"/>
                  <a:gd name="T23" fmla="*/ 224498883 h 704"/>
                  <a:gd name="T24" fmla="*/ 3887438 w 149"/>
                  <a:gd name="T25" fmla="*/ 261313472 h 704"/>
                  <a:gd name="T26" fmla="*/ 3702841 w 149"/>
                  <a:gd name="T27" fmla="*/ 302446668 h 704"/>
                  <a:gd name="T28" fmla="*/ 3359400 w 149"/>
                  <a:gd name="T29" fmla="*/ 345995945 h 704"/>
                  <a:gd name="T30" fmla="*/ 2842323 w 149"/>
                  <a:gd name="T31" fmla="*/ 391792641 h 704"/>
                  <a:gd name="T32" fmla="*/ 2061650 w 149"/>
                  <a:gd name="T33" fmla="*/ 442263145 h 704"/>
                  <a:gd name="T34" fmla="*/ 1194839 w 149"/>
                  <a:gd name="T35" fmla="*/ 499464899 h 704"/>
                  <a:gd name="T36" fmla="*/ 652403 w 149"/>
                  <a:gd name="T37" fmla="*/ 552403228 h 704"/>
                  <a:gd name="T38" fmla="*/ 309228 w 149"/>
                  <a:gd name="T39" fmla="*/ 601273895 h 704"/>
                  <a:gd name="T40" fmla="*/ 181653 w 149"/>
                  <a:gd name="T41" fmla="*/ 648297287 h 704"/>
                  <a:gd name="T42" fmla="*/ 181653 w 149"/>
                  <a:gd name="T43" fmla="*/ 693001918 h 704"/>
                  <a:gd name="T44" fmla="*/ 252421 w 149"/>
                  <a:gd name="T45" fmla="*/ 734542734 h 704"/>
                  <a:gd name="T46" fmla="*/ 378038 w 149"/>
                  <a:gd name="T47" fmla="*/ 770998739 h 704"/>
                  <a:gd name="T48" fmla="*/ 434683 w 149"/>
                  <a:gd name="T49" fmla="*/ 806623448 h 704"/>
                  <a:gd name="T50" fmla="*/ 1269570 w 149"/>
                  <a:gd name="T51" fmla="*/ 788253317 h 704"/>
                  <a:gd name="T52" fmla="*/ 1194839 w 149"/>
                  <a:gd name="T53" fmla="*/ 779140838 h 704"/>
                  <a:gd name="T54" fmla="*/ 1112740 w 149"/>
                  <a:gd name="T55" fmla="*/ 752895826 h 704"/>
                  <a:gd name="T56" fmla="*/ 1019483 w 149"/>
                  <a:gd name="T57" fmla="*/ 712559399 h 704"/>
                  <a:gd name="T58" fmla="*/ 1087086 w 149"/>
                  <a:gd name="T59" fmla="*/ 658881816 h 704"/>
                  <a:gd name="T60" fmla="*/ 1269570 w 149"/>
                  <a:gd name="T61" fmla="*/ 594714974 h 704"/>
                  <a:gd name="T62" fmla="*/ 1780866 w 149"/>
                  <a:gd name="T63" fmla="*/ 521448266 h 704"/>
                  <a:gd name="T64" fmla="*/ 2646288 w 149"/>
                  <a:gd name="T65" fmla="*/ 442263145 h 704"/>
                  <a:gd name="T66" fmla="*/ 3981277 w 149"/>
                  <a:gd name="T67" fmla="*/ 358460043 h 704"/>
                  <a:gd name="T68" fmla="*/ 4415951 w 149"/>
                  <a:gd name="T69" fmla="*/ 319701474 h 704"/>
                  <a:gd name="T70" fmla="*/ 4597954 w 149"/>
                  <a:gd name="T71" fmla="*/ 269108296 h 704"/>
                  <a:gd name="T72" fmla="*/ 4446870 w 149"/>
                  <a:gd name="T73" fmla="*/ 210718423 h 704"/>
                  <a:gd name="T74" fmla="*/ 4037457 w 149"/>
                  <a:gd name="T75" fmla="*/ 153516659 h 704"/>
                  <a:gd name="T76" fmla="*/ 3359400 w 149"/>
                  <a:gd name="T77" fmla="*/ 97505258 h 704"/>
                  <a:gd name="T78" fmla="*/ 2490034 w 149"/>
                  <a:gd name="T79" fmla="*/ 50514795 h 704"/>
                  <a:gd name="T80" fmla="*/ 1351133 w 149"/>
                  <a:gd name="T81" fmla="*/ 16083563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 name="Freeform 11"/>
            <p:cNvSpPr>
              <a:spLocks/>
            </p:cNvSpPr>
            <p:nvPr userDrawn="1"/>
          </p:nvSpPr>
          <p:spPr bwMode="ltGray">
            <a:xfrm rot="373331" flipH="1">
              <a:off x="22" y="1957"/>
              <a:ext cx="323" cy="649"/>
            </a:xfrm>
            <a:custGeom>
              <a:avLst/>
              <a:gdLst>
                <a:gd name="T0" fmla="*/ 15798700 w 128"/>
                <a:gd name="T1" fmla="*/ 0 h 217"/>
                <a:gd name="T2" fmla="*/ 17674545 w 128"/>
                <a:gd name="T3" fmla="*/ 13858961 h 217"/>
                <a:gd name="T4" fmla="*/ 19338593 w 128"/>
                <a:gd name="T5" fmla="*/ 41449151 h 217"/>
                <a:gd name="T6" fmla="*/ 20656761 w 128"/>
                <a:gd name="T7" fmla="*/ 76906916 h 217"/>
                <a:gd name="T8" fmla="*/ 21536954 w 128"/>
                <a:gd name="T9" fmla="*/ 119393554 h 217"/>
                <a:gd name="T10" fmla="*/ 21346119 w 128"/>
                <a:gd name="T11" fmla="*/ 170067839 h 217"/>
                <a:gd name="T12" fmla="*/ 19524295 w 128"/>
                <a:gd name="T13" fmla="*/ 222278328 h 217"/>
                <a:gd name="T14" fmla="*/ 15798700 w 128"/>
                <a:gd name="T15" fmla="*/ 277074783 h 217"/>
                <a:gd name="T16" fmla="*/ 10060463 w 128"/>
                <a:gd name="T17" fmla="*/ 332382625 h 217"/>
                <a:gd name="T18" fmla="*/ 8273557 w 128"/>
                <a:gd name="T19" fmla="*/ 326198657 h 217"/>
                <a:gd name="T20" fmla="*/ 6397679 w 128"/>
                <a:gd name="T21" fmla="*/ 321622684 h 217"/>
                <a:gd name="T22" fmla="*/ 4406442 w 128"/>
                <a:gd name="T23" fmla="*/ 313889329 h 217"/>
                <a:gd name="T24" fmla="*/ 2668719 w 128"/>
                <a:gd name="T25" fmla="*/ 307705806 h 217"/>
                <a:gd name="T26" fmla="*/ 1318617 w 128"/>
                <a:gd name="T27" fmla="*/ 300216552 h 217"/>
                <a:gd name="T28" fmla="*/ 343399 w 128"/>
                <a:gd name="T29" fmla="*/ 290933475 h 217"/>
                <a:gd name="T30" fmla="*/ 0 w 128"/>
                <a:gd name="T31" fmla="*/ 280174338 h 217"/>
                <a:gd name="T32" fmla="*/ 207078 w 128"/>
                <a:gd name="T33" fmla="*/ 272440713 h 217"/>
                <a:gd name="T34" fmla="*/ 2186675 w 128"/>
                <a:gd name="T35" fmla="*/ 261678597 h 217"/>
                <a:gd name="T36" fmla="*/ 4858596 w 128"/>
                <a:gd name="T37" fmla="*/ 246955309 h 217"/>
                <a:gd name="T38" fmla="*/ 7737182 w 128"/>
                <a:gd name="T39" fmla="*/ 230011928 h 217"/>
                <a:gd name="T40" fmla="*/ 10596717 w 128"/>
                <a:gd name="T41" fmla="*/ 205332944 h 217"/>
                <a:gd name="T42" fmla="*/ 13263715 w 128"/>
                <a:gd name="T43" fmla="*/ 171597864 h 217"/>
                <a:gd name="T44" fmla="*/ 15326474 w 128"/>
                <a:gd name="T45" fmla="*/ 127069298 h 217"/>
                <a:gd name="T46" fmla="*/ 16321377 w 128"/>
                <a:gd name="T47" fmla="*/ 70722678 h 217"/>
                <a:gd name="T48" fmla="*/ 15798700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14"/>
            <p:cNvSpPr>
              <a:spLocks/>
            </p:cNvSpPr>
            <p:nvPr userDrawn="1"/>
          </p:nvSpPr>
          <p:spPr bwMode="ltGray">
            <a:xfrm rot="373331" flipH="1">
              <a:off x="898" y="2855"/>
              <a:ext cx="354" cy="464"/>
            </a:xfrm>
            <a:custGeom>
              <a:avLst/>
              <a:gdLst>
                <a:gd name="T0" fmla="*/ 133659496 w 117"/>
                <a:gd name="T1" fmla="*/ 0 h 132"/>
                <a:gd name="T2" fmla="*/ 0 w 117"/>
                <a:gd name="T3" fmla="*/ 312758574 h 132"/>
                <a:gd name="T4" fmla="*/ 5266797 w 117"/>
                <a:gd name="T5" fmla="*/ 324064975 h 132"/>
                <a:gd name="T6" fmla="*/ 24693533 w 117"/>
                <a:gd name="T7" fmla="*/ 363481799 h 132"/>
                <a:gd name="T8" fmla="*/ 51761695 w 117"/>
                <a:gd name="T9" fmla="*/ 451667977 h 132"/>
                <a:gd name="T10" fmla="*/ 81919322 w 117"/>
                <a:gd name="T11" fmla="*/ 587260616 h 132"/>
                <a:gd name="T12" fmla="*/ 117724316 w 117"/>
                <a:gd name="T13" fmla="*/ 775634619 h 132"/>
                <a:gd name="T14" fmla="*/ 149623322 w 117"/>
                <a:gd name="T15" fmla="*/ 1000328418 h 132"/>
                <a:gd name="T16" fmla="*/ 181895182 w 117"/>
                <a:gd name="T17" fmla="*/ 1287767782 h 132"/>
                <a:gd name="T18" fmla="*/ 206568198 w 117"/>
                <a:gd name="T19" fmla="*/ 1651249581 h 132"/>
                <a:gd name="T20" fmla="*/ 208311161 w 117"/>
                <a:gd name="T21" fmla="*/ 1501479876 h 132"/>
                <a:gd name="T22" fmla="*/ 204847994 w 117"/>
                <a:gd name="T23" fmla="*/ 1338491017 h 132"/>
                <a:gd name="T24" fmla="*/ 192373397 w 117"/>
                <a:gd name="T25" fmla="*/ 1124778909 h 132"/>
                <a:gd name="T26" fmla="*/ 176607841 w 117"/>
                <a:gd name="T27" fmla="*/ 925431162 h 132"/>
                <a:gd name="T28" fmla="*/ 158353038 w 117"/>
                <a:gd name="T29" fmla="*/ 725819023 h 132"/>
                <a:gd name="T30" fmla="*/ 138870981 w 117"/>
                <a:gd name="T31" fmla="*/ 561948878 h 132"/>
                <a:gd name="T32" fmla="*/ 119465787 w 117"/>
                <a:gd name="T33" fmla="*/ 451667977 h 132"/>
                <a:gd name="T34" fmla="*/ 102933421 w 117"/>
                <a:gd name="T35" fmla="*/ 398888613 h 132"/>
                <a:gd name="T36" fmla="*/ 122928927 w 117"/>
                <a:gd name="T37" fmla="*/ 363481799 h 132"/>
                <a:gd name="T38" fmla="*/ 140677155 w 117"/>
                <a:gd name="T39" fmla="*/ 348236781 h 132"/>
                <a:gd name="T40" fmla="*/ 158353038 w 117"/>
                <a:gd name="T41" fmla="*/ 324064975 h 132"/>
                <a:gd name="T42" fmla="*/ 174885395 w 117"/>
                <a:gd name="T43" fmla="*/ 312758574 h 132"/>
                <a:gd name="T44" fmla="*/ 187169785 w 117"/>
                <a:gd name="T45" fmla="*/ 298679668 h 132"/>
                <a:gd name="T46" fmla="*/ 194158773 w 117"/>
                <a:gd name="T47" fmla="*/ 274502041 h 132"/>
                <a:gd name="T48" fmla="*/ 201363478 w 117"/>
                <a:gd name="T49" fmla="*/ 263269210 h 132"/>
                <a:gd name="T50" fmla="*/ 203107300 w 117"/>
                <a:gd name="T51" fmla="*/ 263269210 h 132"/>
                <a:gd name="T52" fmla="*/ 13365949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15"/>
            <p:cNvSpPr>
              <a:spLocks/>
            </p:cNvSpPr>
            <p:nvPr userDrawn="1"/>
          </p:nvSpPr>
          <p:spPr bwMode="ltGray">
            <a:xfrm rot="373331" flipH="1">
              <a:off x="799" y="2979"/>
              <a:ext cx="87" cy="274"/>
            </a:xfrm>
            <a:custGeom>
              <a:avLst/>
              <a:gdLst>
                <a:gd name="T0" fmla="*/ 46235367 w 29"/>
                <a:gd name="T1" fmla="*/ 0 h 77"/>
                <a:gd name="T2" fmla="*/ 36669429 w 29"/>
                <a:gd name="T3" fmla="*/ 0 h 77"/>
                <a:gd name="T4" fmla="*/ 25509168 w 29"/>
                <a:gd name="T5" fmla="*/ 57897791 h 77"/>
                <a:gd name="T6" fmla="*/ 14348907 w 29"/>
                <a:gd name="T7" fmla="*/ 132196364 h 77"/>
                <a:gd name="T8" fmla="*/ 6377292 w 29"/>
                <a:gd name="T9" fmla="*/ 280302203 h 77"/>
                <a:gd name="T10" fmla="*/ 1594323 w 29"/>
                <a:gd name="T11" fmla="*/ 441392116 h 77"/>
                <a:gd name="T12" fmla="*/ 0 w 29"/>
                <a:gd name="T13" fmla="*/ 647519711 h 77"/>
                <a:gd name="T14" fmla="*/ 4782969 w 29"/>
                <a:gd name="T15" fmla="*/ 882806528 h 77"/>
                <a:gd name="T16" fmla="*/ 17537553 w 29"/>
                <a:gd name="T17" fmla="*/ 1129253633 h 77"/>
                <a:gd name="T18" fmla="*/ 23914845 w 29"/>
                <a:gd name="T19" fmla="*/ 779615054 h 77"/>
                <a:gd name="T20" fmla="*/ 30292137 w 29"/>
                <a:gd name="T21" fmla="*/ 544329820 h 77"/>
                <a:gd name="T22" fmla="*/ 36669429 w 29"/>
                <a:gd name="T23" fmla="*/ 321925393 h 77"/>
                <a:gd name="T24" fmla="*/ 4623536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23"/>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 name="Freeform 24"/>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27"/>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28"/>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3797519 h 237"/>
                <a:gd name="T4" fmla="*/ 952995 w 257"/>
                <a:gd name="T5" fmla="*/ 7530207 h 237"/>
                <a:gd name="T6" fmla="*/ 1893206 w 257"/>
                <a:gd name="T7" fmla="*/ 11308050 h 237"/>
                <a:gd name="T8" fmla="*/ 3485541 w 257"/>
                <a:gd name="T9" fmla="*/ 14752424 h 237"/>
                <a:gd name="T10" fmla="*/ 5750576 w 257"/>
                <a:gd name="T11" fmla="*/ 17953671 h 237"/>
                <a:gd name="T12" fmla="*/ 8636111 w 257"/>
                <a:gd name="T13" fmla="*/ 21244493 h 237"/>
                <a:gd name="T14" fmla="*/ 12114449 w 257"/>
                <a:gd name="T15" fmla="*/ 24253532 h 237"/>
                <a:gd name="T16" fmla="*/ 16197018 w 257"/>
                <a:gd name="T17" fmla="*/ 26783616 h 237"/>
                <a:gd name="T18" fmla="*/ 21350455 w 257"/>
                <a:gd name="T19" fmla="*/ 29217325 h 237"/>
                <a:gd name="T20" fmla="*/ 27307946 w 257"/>
                <a:gd name="T21" fmla="*/ 31303021 h 237"/>
                <a:gd name="T22" fmla="*/ 33690551 w 257"/>
                <a:gd name="T23" fmla="*/ 32987091 h 237"/>
                <a:gd name="T24" fmla="*/ 41556136 w 257"/>
                <a:gd name="T25" fmla="*/ 34317591 h 237"/>
                <a:gd name="T26" fmla="*/ 50191314 w 257"/>
                <a:gd name="T27" fmla="*/ 35228163 h 237"/>
                <a:gd name="T28" fmla="*/ 59697976 w 257"/>
                <a:gd name="T29" fmla="*/ 35709582 h 237"/>
                <a:gd name="T30" fmla="*/ 69867640 w 257"/>
                <a:gd name="T31" fmla="*/ 35515498 h 237"/>
                <a:gd name="T32" fmla="*/ 81628992 w 257"/>
                <a:gd name="T33" fmla="*/ 34921182 h 237"/>
                <a:gd name="T34" fmla="*/ 71181952 w 257"/>
                <a:gd name="T35" fmla="*/ 34189893 h 237"/>
                <a:gd name="T36" fmla="*/ 61950822 w 257"/>
                <a:gd name="T37" fmla="*/ 33114161 h 237"/>
                <a:gd name="T38" fmla="*/ 53915263 w 257"/>
                <a:gd name="T39" fmla="*/ 31911559 h 237"/>
                <a:gd name="T40" fmla="*/ 46983626 w 257"/>
                <a:gd name="T41" fmla="*/ 30707579 h 237"/>
                <a:gd name="T42" fmla="*/ 40620497 w 257"/>
                <a:gd name="T43" fmla="*/ 29092640 h 237"/>
                <a:gd name="T44" fmla="*/ 35583758 w 257"/>
                <a:gd name="T45" fmla="*/ 27382813 h 237"/>
                <a:gd name="T46" fmla="*/ 30805655 w 257"/>
                <a:gd name="T47" fmla="*/ 25456179 h 237"/>
                <a:gd name="T48" fmla="*/ 26729181 w 257"/>
                <a:gd name="T49" fmla="*/ 23370633 h 237"/>
                <a:gd name="T50" fmla="*/ 22884014 w 257"/>
                <a:gd name="T51" fmla="*/ 21244493 h 237"/>
                <a:gd name="T52" fmla="*/ 19405620 w 257"/>
                <a:gd name="T53" fmla="*/ 18841404 h 237"/>
                <a:gd name="T54" fmla="*/ 16552222 w 257"/>
                <a:gd name="T55" fmla="*/ 16147167 h 237"/>
                <a:gd name="T56" fmla="*/ 13655597 w 257"/>
                <a:gd name="T57" fmla="*/ 13234496 h 237"/>
                <a:gd name="T58" fmla="*/ 10446892 w 257"/>
                <a:gd name="T59" fmla="*/ 10417078 h 237"/>
                <a:gd name="T60" fmla="*/ 7323413 w 257"/>
                <a:gd name="T61" fmla="*/ 7098648 h 237"/>
                <a:gd name="T62" fmla="*/ 3837893 w 257"/>
                <a:gd name="T63" fmla="*/ 360511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39"/>
            <p:cNvSpPr>
              <a:spLocks/>
            </p:cNvSpPr>
            <p:nvPr userDrawn="1"/>
          </p:nvSpPr>
          <p:spPr bwMode="ltGray">
            <a:xfrm rot="9832527" flipV="1">
              <a:off x="1997" y="858"/>
              <a:ext cx="330" cy="278"/>
            </a:xfrm>
            <a:custGeom>
              <a:avLst/>
              <a:gdLst>
                <a:gd name="T0" fmla="*/ 25893517 w 124"/>
                <a:gd name="T1" fmla="*/ 0 h 110"/>
                <a:gd name="T2" fmla="*/ 41644986 w 124"/>
                <a:gd name="T3" fmla="*/ 18539838 h 110"/>
                <a:gd name="T4" fmla="*/ 40258677 w 124"/>
                <a:gd name="T5" fmla="*/ 18325179 h 110"/>
                <a:gd name="T6" fmla="*/ 35945769 w 124"/>
                <a:gd name="T7" fmla="*/ 17997113 h 110"/>
                <a:gd name="T8" fmla="*/ 29919426 w 124"/>
                <a:gd name="T9" fmla="*/ 17303261 h 110"/>
                <a:gd name="T10" fmla="*/ 22861378 w 124"/>
                <a:gd name="T11" fmla="*/ 16975175 h 110"/>
                <a:gd name="T12" fmla="*/ 15127503 w 124"/>
                <a:gd name="T13" fmla="*/ 16625449 h 110"/>
                <a:gd name="T14" fmla="*/ 8444013 w 124"/>
                <a:gd name="T15" fmla="*/ 16848756 h 110"/>
                <a:gd name="T16" fmla="*/ 3027236 w 124"/>
                <a:gd name="T17" fmla="*/ 17517887 h 110"/>
                <a:gd name="T18" fmla="*/ 0 w 124"/>
                <a:gd name="T19" fmla="*/ 18889531 h 110"/>
                <a:gd name="T20" fmla="*/ 1373771 w 124"/>
                <a:gd name="T21" fmla="*/ 16848756 h 110"/>
                <a:gd name="T22" fmla="*/ 2659446 w 124"/>
                <a:gd name="T23" fmla="*/ 15284144 h 110"/>
                <a:gd name="T24" fmla="*/ 5396910 w 124"/>
                <a:gd name="T25" fmla="*/ 14052710 h 110"/>
                <a:gd name="T26" fmla="*/ 8444013 w 124"/>
                <a:gd name="T27" fmla="*/ 13029438 h 110"/>
                <a:gd name="T28" fmla="*/ 12100017 w 124"/>
                <a:gd name="T29" fmla="*/ 12362144 h 110"/>
                <a:gd name="T30" fmla="*/ 15789388 w 124"/>
                <a:gd name="T31" fmla="*/ 12139158 h 110"/>
                <a:gd name="T32" fmla="*/ 19814877 w 124"/>
                <a:gd name="T33" fmla="*/ 12139158 h 110"/>
                <a:gd name="T34" fmla="*/ 24233380 w 124"/>
                <a:gd name="T35" fmla="*/ 12701370 h 110"/>
                <a:gd name="T36" fmla="*/ 24466748 w 124"/>
                <a:gd name="T37" fmla="*/ 12139158 h 110"/>
                <a:gd name="T38" fmla="*/ 23471279 w 124"/>
                <a:gd name="T39" fmla="*/ 9640623 h 110"/>
                <a:gd name="T40" fmla="*/ 22471970 w 124"/>
                <a:gd name="T41" fmla="*/ 6527099 h 110"/>
                <a:gd name="T42" fmla="*/ 21810086 w 124"/>
                <a:gd name="T43" fmla="*/ 5155533 h 110"/>
                <a:gd name="T44" fmla="*/ 21205747 w 124"/>
                <a:gd name="T45" fmla="*/ 5155533 h 110"/>
                <a:gd name="T46" fmla="*/ 20443801 w 124"/>
                <a:gd name="T47" fmla="*/ 4942860 h 110"/>
                <a:gd name="T48" fmla="*/ 19814877 w 124"/>
                <a:gd name="T49" fmla="*/ 4488482 h 110"/>
                <a:gd name="T50" fmla="*/ 19210990 w 124"/>
                <a:gd name="T51" fmla="*/ 3954315 h 110"/>
                <a:gd name="T52" fmla="*/ 19210990 w 124"/>
                <a:gd name="T53" fmla="*/ 3251786 h 110"/>
                <a:gd name="T54" fmla="*/ 19814877 w 124"/>
                <a:gd name="T55" fmla="*/ 2360164 h 110"/>
                <a:gd name="T56" fmla="*/ 22185344 w 124"/>
                <a:gd name="T57" fmla="*/ 1371134 h 110"/>
                <a:gd name="T58" fmla="*/ 2589351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40"/>
            <p:cNvSpPr>
              <a:spLocks/>
            </p:cNvSpPr>
            <p:nvPr userDrawn="1"/>
          </p:nvSpPr>
          <p:spPr bwMode="ltGray">
            <a:xfrm rot="9832527" flipV="1">
              <a:off x="2224" y="808"/>
              <a:ext cx="123" cy="233"/>
            </a:xfrm>
            <a:custGeom>
              <a:avLst/>
              <a:gdLst>
                <a:gd name="T0" fmla="*/ 11095405 w 46"/>
                <a:gd name="T1" fmla="*/ 0 h 94"/>
                <a:gd name="T2" fmla="*/ 7100071 w 46"/>
                <a:gd name="T3" fmla="*/ 5061541 h 94"/>
                <a:gd name="T4" fmla="*/ 5346880 w 46"/>
                <a:gd name="T5" fmla="*/ 8290760 h 94"/>
                <a:gd name="T6" fmla="*/ 3907143 w 46"/>
                <a:gd name="T7" fmla="*/ 10550751 h 94"/>
                <a:gd name="T8" fmla="*/ 0 w 46"/>
                <a:gd name="T9" fmla="*/ 12546160 h 94"/>
                <a:gd name="T10" fmla="*/ 4296422 w 46"/>
                <a:gd name="T11" fmla="*/ 11723474 h 94"/>
                <a:gd name="T12" fmla="*/ 8294604 w 46"/>
                <a:gd name="T13" fmla="*/ 10656490 h 94"/>
                <a:gd name="T14" fmla="*/ 11488259 w 46"/>
                <a:gd name="T15" fmla="*/ 9201391 h 94"/>
                <a:gd name="T16" fmla="*/ 14297092 w 46"/>
                <a:gd name="T17" fmla="*/ 7601523 h 94"/>
                <a:gd name="T18" fmla="*/ 16029884 w 46"/>
                <a:gd name="T19" fmla="*/ 5857080 h 94"/>
                <a:gd name="T20" fmla="*/ 16442276 w 46"/>
                <a:gd name="T21" fmla="*/ 3974249 h 94"/>
                <a:gd name="T22" fmla="*/ 14948153 w 46"/>
                <a:gd name="T23" fmla="*/ 1994919 h 94"/>
                <a:gd name="T24" fmla="*/ 1109540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810765 w 149"/>
                <a:gd name="T3" fmla="*/ 29385587 h 704"/>
                <a:gd name="T4" fmla="*/ 4776045 w 149"/>
                <a:gd name="T5" fmla="*/ 67893635 h 704"/>
                <a:gd name="T6" fmla="*/ 8379011 w 149"/>
                <a:gd name="T7" fmla="*/ 115383002 h 704"/>
                <a:gd name="T8" fmla="*/ 12250636 w 149"/>
                <a:gd name="T9" fmla="*/ 178680303 h 704"/>
                <a:gd name="T10" fmla="*/ 17373201 w 149"/>
                <a:gd name="T11" fmla="*/ 255739035 h 704"/>
                <a:gd name="T12" fmla="*/ 21881926 w 149"/>
                <a:gd name="T13" fmla="*/ 338581059 h 704"/>
                <a:gd name="T14" fmla="*/ 26299956 w 149"/>
                <a:gd name="T15" fmla="*/ 435019053 h 704"/>
                <a:gd name="T16" fmla="*/ 29920509 w 149"/>
                <a:gd name="T17" fmla="*/ 545805731 h 704"/>
                <a:gd name="T18" fmla="*/ 33437181 w 149"/>
                <a:gd name="T19" fmla="*/ 662590782 h 704"/>
                <a:gd name="T20" fmla="*/ 35931784 w 149"/>
                <a:gd name="T21" fmla="*/ 796964166 h 704"/>
                <a:gd name="T22" fmla="*/ 37056023 w 149"/>
                <a:gd name="T23" fmla="*/ 946313666 h 704"/>
                <a:gd name="T24" fmla="*/ 37655775 w 149"/>
                <a:gd name="T25" fmla="*/ 1101631069 h 704"/>
                <a:gd name="T26" fmla="*/ 35931784 w 149"/>
                <a:gd name="T27" fmla="*/ 1275862247 h 704"/>
                <a:gd name="T28" fmla="*/ 32539701 w 149"/>
                <a:gd name="T29" fmla="*/ 1459591399 h 704"/>
                <a:gd name="T30" fmla="*/ 27555833 w 149"/>
                <a:gd name="T31" fmla="*/ 1651421687 h 704"/>
                <a:gd name="T32" fmla="*/ 20078196 w 149"/>
                <a:gd name="T33" fmla="*/ 1864628008 h 704"/>
                <a:gd name="T34" fmla="*/ 11683310 w 149"/>
                <a:gd name="T35" fmla="*/ 2105441902 h 704"/>
                <a:gd name="T36" fmla="*/ 6227821 w 149"/>
                <a:gd name="T37" fmla="*/ 2147483646 h 704"/>
                <a:gd name="T38" fmla="*/ 2965225 w 149"/>
                <a:gd name="T39" fmla="*/ 2147483646 h 704"/>
                <a:gd name="T40" fmla="*/ 1810765 w 149"/>
                <a:gd name="T41" fmla="*/ 2147483646 h 704"/>
                <a:gd name="T42" fmla="*/ 1810765 w 149"/>
                <a:gd name="T43" fmla="*/ 2147483646 h 704"/>
                <a:gd name="T44" fmla="*/ 2361184 w 149"/>
                <a:gd name="T45" fmla="*/ 2147483646 h 704"/>
                <a:gd name="T46" fmla="*/ 3621506 w 149"/>
                <a:gd name="T47" fmla="*/ 2147483646 h 704"/>
                <a:gd name="T48" fmla="*/ 4202333 w 149"/>
                <a:gd name="T49" fmla="*/ 2147483646 h 704"/>
                <a:gd name="T50" fmla="*/ 12250636 w 149"/>
                <a:gd name="T51" fmla="*/ 2147483646 h 704"/>
                <a:gd name="T52" fmla="*/ 11683310 w 149"/>
                <a:gd name="T53" fmla="*/ 2147483646 h 704"/>
                <a:gd name="T54" fmla="*/ 10786455 w 149"/>
                <a:gd name="T55" fmla="*/ 2147483646 h 704"/>
                <a:gd name="T56" fmla="*/ 9842313 w 149"/>
                <a:gd name="T57" fmla="*/ 2147483646 h 704"/>
                <a:gd name="T58" fmla="*/ 10447377 w 149"/>
                <a:gd name="T59" fmla="*/ 2147483646 h 704"/>
                <a:gd name="T60" fmla="*/ 12250636 w 149"/>
                <a:gd name="T61" fmla="*/ 2147483646 h 704"/>
                <a:gd name="T62" fmla="*/ 17373201 w 149"/>
                <a:gd name="T63" fmla="*/ 2147483646 h 704"/>
                <a:gd name="T64" fmla="*/ 25745079 w 149"/>
                <a:gd name="T65" fmla="*/ 1864628008 h 704"/>
                <a:gd name="T66" fmla="*/ 38557124 w 149"/>
                <a:gd name="T67" fmla="*/ 1512520132 h 704"/>
                <a:gd name="T68" fmla="*/ 42729070 w 149"/>
                <a:gd name="T69" fmla="*/ 1348752657 h 704"/>
                <a:gd name="T70" fmla="*/ 44570067 w 149"/>
                <a:gd name="T71" fmla="*/ 1135545193 h 704"/>
                <a:gd name="T72" fmla="*/ 43068530 w 149"/>
                <a:gd name="T73" fmla="*/ 888427374 h 704"/>
                <a:gd name="T74" fmla="*/ 39236487 w 149"/>
                <a:gd name="T75" fmla="*/ 647625787 h 704"/>
                <a:gd name="T76" fmla="*/ 32539701 w 149"/>
                <a:gd name="T77" fmla="*/ 410888959 h 704"/>
                <a:gd name="T78" fmla="*/ 24250511 w 149"/>
                <a:gd name="T79" fmla="*/ 212777959 h 704"/>
                <a:gd name="T80" fmla="*/ 13152375 w 149"/>
                <a:gd name="T81" fmla="*/ 67893635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69679"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tr-TR" altLang="tr-TR" noProof="0"/>
              <a:t>Asıl başlık stili için tıklatın</a:t>
            </a:r>
          </a:p>
        </p:txBody>
      </p:sp>
      <p:sp>
        <p:nvSpPr>
          <p:cNvPr id="6968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tr-TR" altLang="tr-TR" noProof="0"/>
              <a:t>Asıl alt başlık stilini düzenlemek için tıklatın</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tr-TR" altLang="tr-TR"/>
          </a:p>
        </p:txBody>
      </p:sp>
      <p:sp>
        <p:nvSpPr>
          <p:cNvPr id="47" name="Rectangle 45"/>
          <p:cNvSpPr>
            <a:spLocks noGrp="1" noChangeArrowheads="1"/>
          </p:cNvSpPr>
          <p:nvPr>
            <p:ph type="ftr" sz="quarter" idx="11"/>
          </p:nvPr>
        </p:nvSpPr>
        <p:spPr/>
        <p:txBody>
          <a:bodyPr/>
          <a:lstStyle>
            <a:lvl1pPr>
              <a:defRPr/>
            </a:lvl1pPr>
          </a:lstStyle>
          <a:p>
            <a:pPr>
              <a:defRPr/>
            </a:pPr>
            <a:endParaRPr lang="tr-TR" altLang="tr-TR"/>
          </a:p>
        </p:txBody>
      </p:sp>
      <p:sp>
        <p:nvSpPr>
          <p:cNvPr id="48" name="Rectangle 46"/>
          <p:cNvSpPr>
            <a:spLocks noGrp="1" noChangeArrowheads="1"/>
          </p:cNvSpPr>
          <p:nvPr>
            <p:ph type="sldNum" sz="quarter" idx="12"/>
          </p:nvPr>
        </p:nvSpPr>
        <p:spPr/>
        <p:txBody>
          <a:bodyPr/>
          <a:lstStyle>
            <a:lvl1pPr>
              <a:defRPr/>
            </a:lvl1pPr>
          </a:lstStyle>
          <a:p>
            <a:pPr>
              <a:defRPr/>
            </a:pPr>
            <a:fld id="{CEF3840F-A009-442B-9D82-2D555D750817}" type="slidenum">
              <a:rPr lang="tr-TR" altLang="tr-TR"/>
              <a:pPr>
                <a:defRPr/>
              </a:pPr>
              <a:t>‹#›</a:t>
            </a:fld>
            <a:endParaRPr lang="tr-TR" altLang="tr-TR"/>
          </a:p>
        </p:txBody>
      </p:sp>
    </p:spTree>
    <p:extLst>
      <p:ext uri="{BB962C8B-B14F-4D97-AF65-F5344CB8AC3E}">
        <p14:creationId xmlns:p14="http://schemas.microsoft.com/office/powerpoint/2010/main" val="2855057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9"/>
          <p:cNvSpPr>
            <a:spLocks noGrp="1" noChangeArrowheads="1"/>
          </p:cNvSpPr>
          <p:nvPr>
            <p:ph type="sldNum" sz="quarter" idx="12"/>
          </p:nvPr>
        </p:nvSpPr>
        <p:spPr>
          <a:ln/>
        </p:spPr>
        <p:txBody>
          <a:bodyPr/>
          <a:lstStyle>
            <a:lvl1pPr>
              <a:defRPr/>
            </a:lvl1pPr>
          </a:lstStyle>
          <a:p>
            <a:pPr>
              <a:defRPr/>
            </a:pPr>
            <a:fld id="{DB84BCA3-64B3-4180-B175-368735DA36D6}" type="slidenum">
              <a:rPr lang="tr-TR" altLang="tr-TR"/>
              <a:pPr>
                <a:defRPr/>
              </a:pPr>
              <a:t>‹#›</a:t>
            </a:fld>
            <a:endParaRPr lang="tr-TR" altLang="tr-TR"/>
          </a:p>
        </p:txBody>
      </p:sp>
    </p:spTree>
    <p:extLst>
      <p:ext uri="{BB962C8B-B14F-4D97-AF65-F5344CB8AC3E}">
        <p14:creationId xmlns:p14="http://schemas.microsoft.com/office/powerpoint/2010/main" val="19377041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9"/>
          <p:cNvSpPr>
            <a:spLocks noGrp="1" noChangeArrowheads="1"/>
          </p:cNvSpPr>
          <p:nvPr>
            <p:ph type="sldNum" sz="quarter" idx="12"/>
          </p:nvPr>
        </p:nvSpPr>
        <p:spPr>
          <a:ln/>
        </p:spPr>
        <p:txBody>
          <a:bodyPr/>
          <a:lstStyle>
            <a:lvl1pPr>
              <a:defRPr/>
            </a:lvl1pPr>
          </a:lstStyle>
          <a:p>
            <a:pPr>
              <a:defRPr/>
            </a:pPr>
            <a:fld id="{933C698C-84C2-4D24-9263-51EC22A55332}" type="slidenum">
              <a:rPr lang="tr-TR" altLang="tr-TR"/>
              <a:pPr>
                <a:defRPr/>
              </a:pPr>
              <a:t>‹#›</a:t>
            </a:fld>
            <a:endParaRPr lang="tr-TR" altLang="tr-TR"/>
          </a:p>
        </p:txBody>
      </p:sp>
    </p:spTree>
    <p:extLst>
      <p:ext uri="{BB962C8B-B14F-4D97-AF65-F5344CB8AC3E}">
        <p14:creationId xmlns:p14="http://schemas.microsoft.com/office/powerpoint/2010/main" val="2543325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45611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45611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9"/>
          <p:cNvSpPr>
            <a:spLocks noGrp="1" noChangeArrowheads="1"/>
          </p:cNvSpPr>
          <p:nvPr>
            <p:ph type="sldNum" sz="quarter" idx="12"/>
          </p:nvPr>
        </p:nvSpPr>
        <p:spPr>
          <a:ln/>
        </p:spPr>
        <p:txBody>
          <a:bodyPr/>
          <a:lstStyle>
            <a:lvl1pPr>
              <a:defRPr/>
            </a:lvl1pPr>
          </a:lstStyle>
          <a:p>
            <a:pPr>
              <a:defRPr/>
            </a:pPr>
            <a:fld id="{87A26E38-E298-4435-8813-EE379A5E6880}" type="slidenum">
              <a:rPr lang="tr-TR" altLang="tr-TR"/>
              <a:pPr>
                <a:defRPr/>
              </a:pPr>
              <a:t>‹#›</a:t>
            </a:fld>
            <a:endParaRPr lang="tr-TR" altLang="tr-TR"/>
          </a:p>
        </p:txBody>
      </p:sp>
    </p:spTree>
    <p:extLst>
      <p:ext uri="{BB962C8B-B14F-4D97-AF65-F5344CB8AC3E}">
        <p14:creationId xmlns:p14="http://schemas.microsoft.com/office/powerpoint/2010/main" val="273034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26"/>
          <p:cNvSpPr>
            <a:spLocks noGrp="1" noChangeArrowheads="1"/>
          </p:cNvSpPr>
          <p:nvPr>
            <p:ph type="sldNum" sz="quarter" idx="12"/>
          </p:nvPr>
        </p:nvSpPr>
        <p:spPr>
          <a:ln/>
        </p:spPr>
        <p:txBody>
          <a:bodyPr/>
          <a:lstStyle>
            <a:lvl1pPr>
              <a:defRPr/>
            </a:lvl1pPr>
          </a:lstStyle>
          <a:p>
            <a:pPr>
              <a:defRPr/>
            </a:pPr>
            <a:fld id="{F2197F93-4966-4BB8-AC17-E0A20E7E9A4A}" type="slidenum">
              <a:rPr lang="tr-TR" altLang="tr-TR"/>
              <a:pPr>
                <a:defRPr/>
              </a:pPr>
              <a:t>‹#›</a:t>
            </a:fld>
            <a:endParaRPr lang="tr-TR" altLang="tr-TR"/>
          </a:p>
        </p:txBody>
      </p:sp>
    </p:spTree>
    <p:extLst>
      <p:ext uri="{BB962C8B-B14F-4D97-AF65-F5344CB8AC3E}">
        <p14:creationId xmlns:p14="http://schemas.microsoft.com/office/powerpoint/2010/main" val="25914395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49"/>
          <p:cNvSpPr>
            <a:spLocks noGrp="1" noChangeArrowheads="1"/>
          </p:cNvSpPr>
          <p:nvPr>
            <p:ph type="sldNum" sz="quarter" idx="12"/>
          </p:nvPr>
        </p:nvSpPr>
        <p:spPr>
          <a:ln/>
        </p:spPr>
        <p:txBody>
          <a:bodyPr/>
          <a:lstStyle>
            <a:lvl1pPr>
              <a:defRPr/>
            </a:lvl1pPr>
          </a:lstStyle>
          <a:p>
            <a:pPr>
              <a:defRPr/>
            </a:pPr>
            <a:fld id="{F06EAC75-0A4E-4F39-935F-CF1B2B47847C}" type="slidenum">
              <a:rPr lang="tr-TR" altLang="tr-TR"/>
              <a:pPr>
                <a:defRPr/>
              </a:pPr>
              <a:t>‹#›</a:t>
            </a:fld>
            <a:endParaRPr lang="tr-TR" altLang="tr-TR"/>
          </a:p>
        </p:txBody>
      </p:sp>
    </p:spTree>
    <p:extLst>
      <p:ext uri="{BB962C8B-B14F-4D97-AF65-F5344CB8AC3E}">
        <p14:creationId xmlns:p14="http://schemas.microsoft.com/office/powerpoint/2010/main" val="9713251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49"/>
          <p:cNvSpPr>
            <a:spLocks noGrp="1" noChangeArrowheads="1"/>
          </p:cNvSpPr>
          <p:nvPr>
            <p:ph type="sldNum" sz="quarter" idx="12"/>
          </p:nvPr>
        </p:nvSpPr>
        <p:spPr>
          <a:ln/>
        </p:spPr>
        <p:txBody>
          <a:bodyPr/>
          <a:lstStyle>
            <a:lvl1pPr>
              <a:defRPr/>
            </a:lvl1pPr>
          </a:lstStyle>
          <a:p>
            <a:pPr>
              <a:defRPr/>
            </a:pPr>
            <a:fld id="{A8A08CDF-8CB6-4677-AD05-F92CA08FD2B6}" type="slidenum">
              <a:rPr lang="tr-TR" altLang="tr-TR"/>
              <a:pPr>
                <a:defRPr/>
              </a:pPr>
              <a:t>‹#›</a:t>
            </a:fld>
            <a:endParaRPr lang="tr-TR" altLang="tr-TR"/>
          </a:p>
        </p:txBody>
      </p:sp>
    </p:spTree>
    <p:extLst>
      <p:ext uri="{BB962C8B-B14F-4D97-AF65-F5344CB8AC3E}">
        <p14:creationId xmlns:p14="http://schemas.microsoft.com/office/powerpoint/2010/main" val="34667241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49"/>
          <p:cNvSpPr>
            <a:spLocks noGrp="1" noChangeArrowheads="1"/>
          </p:cNvSpPr>
          <p:nvPr>
            <p:ph type="sldNum" sz="quarter" idx="12"/>
          </p:nvPr>
        </p:nvSpPr>
        <p:spPr>
          <a:ln/>
        </p:spPr>
        <p:txBody>
          <a:bodyPr/>
          <a:lstStyle>
            <a:lvl1pPr>
              <a:defRPr/>
            </a:lvl1pPr>
          </a:lstStyle>
          <a:p>
            <a:pPr>
              <a:defRPr/>
            </a:pPr>
            <a:fld id="{3B50C05C-82B0-4B15-B54A-B38D2C421A8E}" type="slidenum">
              <a:rPr lang="tr-TR" altLang="tr-TR"/>
              <a:pPr>
                <a:defRPr/>
              </a:pPr>
              <a:t>‹#›</a:t>
            </a:fld>
            <a:endParaRPr lang="tr-TR" altLang="tr-TR"/>
          </a:p>
        </p:txBody>
      </p:sp>
    </p:spTree>
    <p:extLst>
      <p:ext uri="{BB962C8B-B14F-4D97-AF65-F5344CB8AC3E}">
        <p14:creationId xmlns:p14="http://schemas.microsoft.com/office/powerpoint/2010/main" val="3424413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9"/>
          <p:cNvSpPr>
            <a:spLocks noGrp="1" noChangeArrowheads="1"/>
          </p:cNvSpPr>
          <p:nvPr>
            <p:ph type="sldNum" sz="quarter" idx="12"/>
          </p:nvPr>
        </p:nvSpPr>
        <p:spPr>
          <a:ln/>
        </p:spPr>
        <p:txBody>
          <a:bodyPr/>
          <a:lstStyle>
            <a:lvl1pPr>
              <a:defRPr/>
            </a:lvl1pPr>
          </a:lstStyle>
          <a:p>
            <a:pPr>
              <a:defRPr/>
            </a:pPr>
            <a:fld id="{C40F2DA1-B66A-4B18-931C-706F9F4B763E}" type="slidenum">
              <a:rPr lang="tr-TR" altLang="tr-TR"/>
              <a:pPr>
                <a:defRPr/>
              </a:pPr>
              <a:t>‹#›</a:t>
            </a:fld>
            <a:endParaRPr lang="tr-TR" altLang="tr-TR"/>
          </a:p>
        </p:txBody>
      </p:sp>
    </p:spTree>
    <p:extLst>
      <p:ext uri="{BB962C8B-B14F-4D97-AF65-F5344CB8AC3E}">
        <p14:creationId xmlns:p14="http://schemas.microsoft.com/office/powerpoint/2010/main" val="15658590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9"/>
          <p:cNvSpPr>
            <a:spLocks noGrp="1" noChangeArrowheads="1"/>
          </p:cNvSpPr>
          <p:nvPr>
            <p:ph type="sldNum" sz="quarter" idx="12"/>
          </p:nvPr>
        </p:nvSpPr>
        <p:spPr>
          <a:ln/>
        </p:spPr>
        <p:txBody>
          <a:bodyPr/>
          <a:lstStyle>
            <a:lvl1pPr>
              <a:defRPr/>
            </a:lvl1pPr>
          </a:lstStyle>
          <a:p>
            <a:pPr>
              <a:defRPr/>
            </a:pPr>
            <a:fld id="{EE75D372-6B00-4AAB-B479-5A02E0C2CEBD}" type="slidenum">
              <a:rPr lang="tr-TR" altLang="tr-TR"/>
              <a:pPr>
                <a:defRPr/>
              </a:pPr>
              <a:t>‹#›</a:t>
            </a:fld>
            <a:endParaRPr lang="tr-TR" altLang="tr-TR"/>
          </a:p>
        </p:txBody>
      </p:sp>
    </p:spTree>
    <p:extLst>
      <p:ext uri="{BB962C8B-B14F-4D97-AF65-F5344CB8AC3E}">
        <p14:creationId xmlns:p14="http://schemas.microsoft.com/office/powerpoint/2010/main" val="40964240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9"/>
          <p:cNvSpPr>
            <a:spLocks noGrp="1" noChangeArrowheads="1"/>
          </p:cNvSpPr>
          <p:nvPr>
            <p:ph type="sldNum" sz="quarter" idx="12"/>
          </p:nvPr>
        </p:nvSpPr>
        <p:spPr>
          <a:ln/>
        </p:spPr>
        <p:txBody>
          <a:bodyPr/>
          <a:lstStyle>
            <a:lvl1pPr>
              <a:defRPr/>
            </a:lvl1pPr>
          </a:lstStyle>
          <a:p>
            <a:pPr>
              <a:defRPr/>
            </a:pPr>
            <a:fld id="{8769FDFF-8538-4655-8F0D-6D7BC2967DD6}" type="slidenum">
              <a:rPr lang="tr-TR" altLang="tr-TR"/>
              <a:pPr>
                <a:defRPr/>
              </a:pPr>
              <a:t>‹#›</a:t>
            </a:fld>
            <a:endParaRPr lang="tr-TR" altLang="tr-TR"/>
          </a:p>
        </p:txBody>
      </p:sp>
    </p:spTree>
    <p:extLst>
      <p:ext uri="{BB962C8B-B14F-4D97-AF65-F5344CB8AC3E}">
        <p14:creationId xmlns:p14="http://schemas.microsoft.com/office/powerpoint/2010/main" val="20679699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6225" y="103188"/>
            <a:ext cx="2060575" cy="59531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42913" y="103188"/>
            <a:ext cx="6030912" cy="5953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9"/>
          <p:cNvSpPr>
            <a:spLocks noGrp="1" noChangeArrowheads="1"/>
          </p:cNvSpPr>
          <p:nvPr>
            <p:ph type="sldNum" sz="quarter" idx="12"/>
          </p:nvPr>
        </p:nvSpPr>
        <p:spPr>
          <a:ln/>
        </p:spPr>
        <p:txBody>
          <a:bodyPr/>
          <a:lstStyle>
            <a:lvl1pPr>
              <a:defRPr/>
            </a:lvl1pPr>
          </a:lstStyle>
          <a:p>
            <a:pPr>
              <a:defRPr/>
            </a:pPr>
            <a:fld id="{3C250E5E-B811-4230-B833-3B92C46246C0}" type="slidenum">
              <a:rPr lang="tr-TR" altLang="tr-TR"/>
              <a:pPr>
                <a:defRPr/>
              </a:pPr>
              <a:t>‹#›</a:t>
            </a:fld>
            <a:endParaRPr lang="tr-TR" altLang="tr-TR"/>
          </a:p>
        </p:txBody>
      </p:sp>
    </p:spTree>
    <p:extLst>
      <p:ext uri="{BB962C8B-B14F-4D97-AF65-F5344CB8AC3E}">
        <p14:creationId xmlns:p14="http://schemas.microsoft.com/office/powerpoint/2010/main" val="24885071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4"/>
            <p:cNvSpPr>
              <a:spLocks/>
            </p:cNvSpPr>
            <p:nvPr/>
          </p:nvSpPr>
          <p:spPr bwMode="ltGray">
            <a:xfrm>
              <a:off x="528" y="2400"/>
              <a:ext cx="5232" cy="1920"/>
            </a:xfrm>
            <a:custGeom>
              <a:avLst/>
              <a:gdLst>
                <a:gd name="T0" fmla="*/ 0 w 4897"/>
                <a:gd name="T1" fmla="*/ 0 h 2182"/>
                <a:gd name="T2" fmla="*/ 0 w 4897"/>
                <a:gd name="T3" fmla="*/ 414 h 2182"/>
                <a:gd name="T4" fmla="*/ 11575 w 4897"/>
                <a:gd name="T5" fmla="*/ 414 h 2182"/>
                <a:gd name="T6" fmla="*/ 11575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grpSp>
      <p:sp>
        <p:nvSpPr>
          <p:cNvPr id="75785"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tr-TR" altLang="tr-TR" noProof="0"/>
              <a:t>Asıl başlık stili için tıklatın</a:t>
            </a:r>
          </a:p>
        </p:txBody>
      </p:sp>
      <p:sp>
        <p:nvSpPr>
          <p:cNvPr id="75786"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tr-TR" altLang="tr-TR" noProof="0"/>
              <a:t>Asıl alt başlık stilini düzenlemek için tıklatın</a:t>
            </a:r>
          </a:p>
        </p:txBody>
      </p:sp>
      <p:sp>
        <p:nvSpPr>
          <p:cNvPr id="11" name="Rectangle 11"/>
          <p:cNvSpPr>
            <a:spLocks noGrp="1" noChangeArrowheads="1"/>
          </p:cNvSpPr>
          <p:nvPr>
            <p:ph type="dt" sz="quarter" idx="10"/>
          </p:nvPr>
        </p:nvSpPr>
        <p:spPr>
          <a:xfrm>
            <a:off x="990600" y="6245225"/>
            <a:ext cx="1901825" cy="476250"/>
          </a:xfrm>
        </p:spPr>
        <p:txBody>
          <a:bodyPr/>
          <a:lstStyle>
            <a:lvl1pPr>
              <a:defRPr>
                <a:latin typeface="Garamond" panose="02020404030301010803" pitchFamily="18" charset="0"/>
              </a:defRPr>
            </a:lvl1pPr>
          </a:lstStyle>
          <a:p>
            <a:pPr>
              <a:defRPr/>
            </a:pPr>
            <a:endParaRPr lang="tr-TR" altLang="tr-TR"/>
          </a:p>
        </p:txBody>
      </p:sp>
      <p:sp>
        <p:nvSpPr>
          <p:cNvPr id="12" name="Rectangle 12"/>
          <p:cNvSpPr>
            <a:spLocks noGrp="1" noChangeArrowheads="1"/>
          </p:cNvSpPr>
          <p:nvPr>
            <p:ph type="ftr" sz="quarter" idx="11"/>
          </p:nvPr>
        </p:nvSpPr>
        <p:spPr>
          <a:xfrm>
            <a:off x="3468688" y="6245225"/>
            <a:ext cx="2895600" cy="476250"/>
          </a:xfrm>
        </p:spPr>
        <p:txBody>
          <a:bodyPr/>
          <a:lstStyle>
            <a:lvl1pPr>
              <a:defRPr>
                <a:latin typeface="Garamond" panose="02020404030301010803" pitchFamily="18" charset="0"/>
              </a:defRPr>
            </a:lvl1pPr>
          </a:lstStyle>
          <a:p>
            <a:pPr>
              <a:defRPr/>
            </a:pPr>
            <a:endParaRPr lang="tr-TR" altLang="tr-TR"/>
          </a:p>
        </p:txBody>
      </p:sp>
      <p:sp>
        <p:nvSpPr>
          <p:cNvPr id="13"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5F3DF072-91D6-4E80-8552-21AAAC2B3903}" type="slidenum">
              <a:rPr lang="tr-TR" altLang="tr-TR"/>
              <a:pPr>
                <a:defRPr/>
              </a:pPr>
              <a:t>‹#›</a:t>
            </a:fld>
            <a:endParaRPr lang="tr-TR" altLang="tr-TR"/>
          </a:p>
        </p:txBody>
      </p:sp>
    </p:spTree>
    <p:extLst>
      <p:ext uri="{BB962C8B-B14F-4D97-AF65-F5344CB8AC3E}">
        <p14:creationId xmlns:p14="http://schemas.microsoft.com/office/powerpoint/2010/main" val="28351222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76E5D16D-62DE-4371-94F8-AD2E4BDA8619}" type="slidenum">
              <a:rPr lang="tr-TR" altLang="tr-TR"/>
              <a:pPr>
                <a:defRPr/>
              </a:pPr>
              <a:t>‹#›</a:t>
            </a:fld>
            <a:endParaRPr lang="tr-TR" altLang="tr-TR"/>
          </a:p>
        </p:txBody>
      </p:sp>
    </p:spTree>
    <p:extLst>
      <p:ext uri="{BB962C8B-B14F-4D97-AF65-F5344CB8AC3E}">
        <p14:creationId xmlns:p14="http://schemas.microsoft.com/office/powerpoint/2010/main" val="8492179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E7DF00F1-1877-4711-A8C0-04E3877E860A}" type="slidenum">
              <a:rPr lang="tr-TR" altLang="tr-TR"/>
              <a:pPr>
                <a:defRPr/>
              </a:pPr>
              <a:t>‹#›</a:t>
            </a:fld>
            <a:endParaRPr lang="tr-TR" altLang="tr-TR"/>
          </a:p>
        </p:txBody>
      </p:sp>
    </p:spTree>
    <p:extLst>
      <p:ext uri="{BB962C8B-B14F-4D97-AF65-F5344CB8AC3E}">
        <p14:creationId xmlns:p14="http://schemas.microsoft.com/office/powerpoint/2010/main" val="3604814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26"/>
          <p:cNvSpPr>
            <a:spLocks noGrp="1" noChangeArrowheads="1"/>
          </p:cNvSpPr>
          <p:nvPr>
            <p:ph type="sldNum" sz="quarter" idx="12"/>
          </p:nvPr>
        </p:nvSpPr>
        <p:spPr>
          <a:ln/>
        </p:spPr>
        <p:txBody>
          <a:bodyPr/>
          <a:lstStyle>
            <a:lvl1pPr>
              <a:defRPr/>
            </a:lvl1pPr>
          </a:lstStyle>
          <a:p>
            <a:pPr>
              <a:defRPr/>
            </a:pPr>
            <a:fld id="{00211A04-19DA-4144-998A-B8C2523B3763}" type="slidenum">
              <a:rPr lang="tr-TR" altLang="tr-TR"/>
              <a:pPr>
                <a:defRPr/>
              </a:pPr>
              <a:t>‹#›</a:t>
            </a:fld>
            <a:endParaRPr lang="tr-TR" altLang="tr-TR"/>
          </a:p>
        </p:txBody>
      </p:sp>
    </p:spTree>
    <p:extLst>
      <p:ext uri="{BB962C8B-B14F-4D97-AF65-F5344CB8AC3E}">
        <p14:creationId xmlns:p14="http://schemas.microsoft.com/office/powerpoint/2010/main" val="5416090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905000"/>
            <a:ext cx="3927475"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918075" y="1905000"/>
            <a:ext cx="3927475"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A4F4367E-24D4-435D-B005-225184E47E13}" type="slidenum">
              <a:rPr lang="tr-TR" altLang="tr-TR"/>
              <a:pPr>
                <a:defRPr/>
              </a:pPr>
              <a:t>‹#›</a:t>
            </a:fld>
            <a:endParaRPr lang="tr-TR" altLang="tr-TR"/>
          </a:p>
        </p:txBody>
      </p:sp>
    </p:spTree>
    <p:extLst>
      <p:ext uri="{BB962C8B-B14F-4D97-AF65-F5344CB8AC3E}">
        <p14:creationId xmlns:p14="http://schemas.microsoft.com/office/powerpoint/2010/main" val="1820308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8"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9"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9A8C3147-1D58-4A31-A298-278753AF63BB}" type="slidenum">
              <a:rPr lang="tr-TR" altLang="tr-TR"/>
              <a:pPr>
                <a:defRPr/>
              </a:pPr>
              <a:t>‹#›</a:t>
            </a:fld>
            <a:endParaRPr lang="tr-TR" altLang="tr-TR"/>
          </a:p>
        </p:txBody>
      </p:sp>
    </p:spTree>
    <p:extLst>
      <p:ext uri="{BB962C8B-B14F-4D97-AF65-F5344CB8AC3E}">
        <p14:creationId xmlns:p14="http://schemas.microsoft.com/office/powerpoint/2010/main" val="14111174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4"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5"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46D16856-E45A-4E10-A2AC-833FC3E58017}" type="slidenum">
              <a:rPr lang="tr-TR" altLang="tr-TR"/>
              <a:pPr>
                <a:defRPr/>
              </a:pPr>
              <a:t>‹#›</a:t>
            </a:fld>
            <a:endParaRPr lang="tr-TR" altLang="tr-TR"/>
          </a:p>
        </p:txBody>
      </p:sp>
    </p:spTree>
    <p:extLst>
      <p:ext uri="{BB962C8B-B14F-4D97-AF65-F5344CB8AC3E}">
        <p14:creationId xmlns:p14="http://schemas.microsoft.com/office/powerpoint/2010/main" val="38837831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3"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4"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AC0AC222-F5D0-46E2-A82F-235AD4E5E526}" type="slidenum">
              <a:rPr lang="tr-TR" altLang="tr-TR"/>
              <a:pPr>
                <a:defRPr/>
              </a:pPr>
              <a:t>‹#›</a:t>
            </a:fld>
            <a:endParaRPr lang="tr-TR" altLang="tr-TR"/>
          </a:p>
        </p:txBody>
      </p:sp>
    </p:spTree>
    <p:extLst>
      <p:ext uri="{BB962C8B-B14F-4D97-AF65-F5344CB8AC3E}">
        <p14:creationId xmlns:p14="http://schemas.microsoft.com/office/powerpoint/2010/main" val="4186034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16B0977A-7EC9-4C20-81BE-4E02A5083952}" type="slidenum">
              <a:rPr lang="tr-TR" altLang="tr-TR"/>
              <a:pPr>
                <a:defRPr/>
              </a:pPr>
              <a:t>‹#›</a:t>
            </a:fld>
            <a:endParaRPr lang="tr-TR" altLang="tr-TR"/>
          </a:p>
        </p:txBody>
      </p:sp>
    </p:spTree>
    <p:extLst>
      <p:ext uri="{BB962C8B-B14F-4D97-AF65-F5344CB8AC3E}">
        <p14:creationId xmlns:p14="http://schemas.microsoft.com/office/powerpoint/2010/main" val="35871760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AC660A1F-9F94-4248-90F9-502026AE6B06}" type="slidenum">
              <a:rPr lang="tr-TR" altLang="tr-TR"/>
              <a:pPr>
                <a:defRPr/>
              </a:pPr>
              <a:t>‹#›</a:t>
            </a:fld>
            <a:endParaRPr lang="tr-TR" altLang="tr-TR"/>
          </a:p>
        </p:txBody>
      </p:sp>
    </p:spTree>
    <p:extLst>
      <p:ext uri="{BB962C8B-B14F-4D97-AF65-F5344CB8AC3E}">
        <p14:creationId xmlns:p14="http://schemas.microsoft.com/office/powerpoint/2010/main" val="14584099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7CBEB744-09A6-4700-99A4-0884F486BDCC}" type="slidenum">
              <a:rPr lang="tr-TR" altLang="tr-TR"/>
              <a:pPr>
                <a:defRPr/>
              </a:pPr>
              <a:t>‹#›</a:t>
            </a:fld>
            <a:endParaRPr lang="tr-TR" altLang="tr-TR"/>
          </a:p>
        </p:txBody>
      </p:sp>
    </p:spTree>
    <p:extLst>
      <p:ext uri="{BB962C8B-B14F-4D97-AF65-F5344CB8AC3E}">
        <p14:creationId xmlns:p14="http://schemas.microsoft.com/office/powerpoint/2010/main" val="38486438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8463" y="244475"/>
            <a:ext cx="2097087"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44475"/>
            <a:ext cx="6138863"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30DBCD63-16EA-4AED-AACF-76B23C4CE8CD}" type="slidenum">
              <a:rPr lang="tr-TR" altLang="tr-TR"/>
              <a:pPr>
                <a:defRPr/>
              </a:pPr>
              <a:t>‹#›</a:t>
            </a:fld>
            <a:endParaRPr lang="tr-TR" altLang="tr-TR"/>
          </a:p>
        </p:txBody>
      </p:sp>
    </p:spTree>
    <p:extLst>
      <p:ext uri="{BB962C8B-B14F-4D97-AF65-F5344CB8AC3E}">
        <p14:creationId xmlns:p14="http://schemas.microsoft.com/office/powerpoint/2010/main" val="821661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13 w 3934"/>
                <a:gd name="T3" fmla="*/ 1331 h 1505"/>
                <a:gd name="T4" fmla="*/ 1265 w 3934"/>
                <a:gd name="T5" fmla="*/ 1157 h 1505"/>
                <a:gd name="T6" fmla="*/ 1793 w 3934"/>
                <a:gd name="T7" fmla="*/ 977 h 1505"/>
                <a:gd name="T8" fmla="*/ 2309 w 3934"/>
                <a:gd name="T9" fmla="*/ 792 h 1505"/>
                <a:gd name="T10" fmla="*/ 2560 w 3934"/>
                <a:gd name="T11" fmla="*/ 696 h 1505"/>
                <a:gd name="T12" fmla="*/ 2794 w 3934"/>
                <a:gd name="T13" fmla="*/ 606 h 1505"/>
                <a:gd name="T14" fmla="*/ 3035 w 3934"/>
                <a:gd name="T15" fmla="*/ 510 h 1505"/>
                <a:gd name="T16" fmla="*/ 3269 w 3934"/>
                <a:gd name="T17" fmla="*/ 420 h 1505"/>
                <a:gd name="T18" fmla="*/ 3481 w 3934"/>
                <a:gd name="T19" fmla="*/ 324 h 1505"/>
                <a:gd name="T20" fmla="*/ 3694 w 3934"/>
                <a:gd name="T21" fmla="*/ 234 h 1505"/>
                <a:gd name="T22" fmla="*/ 3903 w 3934"/>
                <a:gd name="T23" fmla="*/ 138 h 1505"/>
                <a:gd name="T24" fmla="*/ 4090 w 3934"/>
                <a:gd name="T25" fmla="*/ 48 h 1505"/>
                <a:gd name="T26" fmla="*/ 4090 w 3934"/>
                <a:gd name="T27" fmla="*/ 0 h 1505"/>
                <a:gd name="T28" fmla="*/ 3896 w 3934"/>
                <a:gd name="T29" fmla="*/ 96 h 1505"/>
                <a:gd name="T30" fmla="*/ 3682 w 3934"/>
                <a:gd name="T31" fmla="*/ 192 h 1505"/>
                <a:gd name="T32" fmla="*/ 3461 w 3934"/>
                <a:gd name="T33" fmla="*/ 288 h 1505"/>
                <a:gd name="T34" fmla="*/ 3245 w 3934"/>
                <a:gd name="T35" fmla="*/ 384 h 1505"/>
                <a:gd name="T36" fmla="*/ 3005 w 3934"/>
                <a:gd name="T37" fmla="*/ 480 h 1505"/>
                <a:gd name="T38" fmla="*/ 2758 w 3934"/>
                <a:gd name="T39" fmla="*/ 576 h 1505"/>
                <a:gd name="T40" fmla="*/ 2505 w 3934"/>
                <a:gd name="T41" fmla="*/ 672 h 1505"/>
                <a:gd name="T42" fmla="*/ 2255 w 3934"/>
                <a:gd name="T43" fmla="*/ 768 h 1505"/>
                <a:gd name="T44" fmla="*/ 1985 w 3934"/>
                <a:gd name="T45" fmla="*/ 864 h 1505"/>
                <a:gd name="T46" fmla="*/ 1715 w 3934"/>
                <a:gd name="T47" fmla="*/ 960 h 1505"/>
                <a:gd name="T48" fmla="*/ 1152 w 3934"/>
                <a:gd name="T49" fmla="*/ 1145 h 1505"/>
                <a:gd name="T50" fmla="*/ 588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4"/>
            <p:cNvSpPr>
              <a:spLocks/>
            </p:cNvSpPr>
            <p:nvPr/>
          </p:nvSpPr>
          <p:spPr bwMode="hidden">
            <a:xfrm>
              <a:off x="4025" y="3627"/>
              <a:ext cx="1733" cy="689"/>
            </a:xfrm>
            <a:custGeom>
              <a:avLst/>
              <a:gdLst>
                <a:gd name="T0" fmla="*/ 132 w 1728"/>
                <a:gd name="T1" fmla="*/ 689 h 689"/>
                <a:gd name="T2" fmla="*/ 576 w 1728"/>
                <a:gd name="T3" fmla="*/ 527 h 689"/>
                <a:gd name="T4" fmla="*/ 1002 w 1728"/>
                <a:gd name="T5" fmla="*/ 365 h 689"/>
                <a:gd name="T6" fmla="*/ 1199 w 1728"/>
                <a:gd name="T7" fmla="*/ 287 h 689"/>
                <a:gd name="T8" fmla="*/ 1409 w 1728"/>
                <a:gd name="T9" fmla="*/ 203 h 689"/>
                <a:gd name="T10" fmla="*/ 1612 w 1728"/>
                <a:gd name="T11" fmla="*/ 126 h 689"/>
                <a:gd name="T12" fmla="*/ 1793 w 1728"/>
                <a:gd name="T13" fmla="*/ 48 h 689"/>
                <a:gd name="T14" fmla="*/ 1793 w 1728"/>
                <a:gd name="T15" fmla="*/ 0 h 689"/>
                <a:gd name="T16" fmla="*/ 1589 w 1728"/>
                <a:gd name="T17" fmla="*/ 84 h 689"/>
                <a:gd name="T18" fmla="*/ 1379 w 1728"/>
                <a:gd name="T19" fmla="*/ 167 h 689"/>
                <a:gd name="T20" fmla="*/ 1157 w 1728"/>
                <a:gd name="T21" fmla="*/ 257 h 689"/>
                <a:gd name="T22" fmla="*/ 942 w 1728"/>
                <a:gd name="T23" fmla="*/ 341 h 689"/>
                <a:gd name="T24" fmla="*/ 467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hidden">
            <a:xfrm>
              <a:off x="0" y="0"/>
              <a:ext cx="5578" cy="3447"/>
            </a:xfrm>
            <a:custGeom>
              <a:avLst/>
              <a:gdLst>
                <a:gd name="T0" fmla="*/ 5785 w 5561"/>
                <a:gd name="T1" fmla="*/ 929 h 3447"/>
                <a:gd name="T2" fmla="*/ 5759 w 5561"/>
                <a:gd name="T3" fmla="*/ 773 h 3447"/>
                <a:gd name="T4" fmla="*/ 5674 w 5561"/>
                <a:gd name="T5" fmla="*/ 629 h 3447"/>
                <a:gd name="T6" fmla="*/ 5543 w 5561"/>
                <a:gd name="T7" fmla="*/ 492 h 3447"/>
                <a:gd name="T8" fmla="*/ 5356 w 5561"/>
                <a:gd name="T9" fmla="*/ 366 h 3447"/>
                <a:gd name="T10" fmla="*/ 5119 w 5561"/>
                <a:gd name="T11" fmla="*/ 252 h 3447"/>
                <a:gd name="T12" fmla="*/ 4840 w 5561"/>
                <a:gd name="T13" fmla="*/ 144 h 3447"/>
                <a:gd name="T14" fmla="*/ 4517 w 5561"/>
                <a:gd name="T15" fmla="*/ 48 h 3447"/>
                <a:gd name="T16" fmla="*/ 4161 w 5561"/>
                <a:gd name="T17" fmla="*/ 0 h 3447"/>
                <a:gd name="T18" fmla="*/ 4536 w 5561"/>
                <a:gd name="T19" fmla="*/ 90 h 3447"/>
                <a:gd name="T20" fmla="*/ 4859 w 5561"/>
                <a:gd name="T21" fmla="*/ 192 h 3447"/>
                <a:gd name="T22" fmla="*/ 5131 w 5561"/>
                <a:gd name="T23" fmla="*/ 306 h 3447"/>
                <a:gd name="T24" fmla="*/ 5356 w 5561"/>
                <a:gd name="T25" fmla="*/ 426 h 3447"/>
                <a:gd name="T26" fmla="*/ 5530 w 5561"/>
                <a:gd name="T27" fmla="*/ 557 h 3447"/>
                <a:gd name="T28" fmla="*/ 5650 w 5561"/>
                <a:gd name="T29" fmla="*/ 701 h 3447"/>
                <a:gd name="T30" fmla="*/ 5710 w 5561"/>
                <a:gd name="T31" fmla="*/ 851 h 3447"/>
                <a:gd name="T32" fmla="*/ 5710 w 5561"/>
                <a:gd name="T33" fmla="*/ 1013 h 3447"/>
                <a:gd name="T34" fmla="*/ 5662 w 5561"/>
                <a:gd name="T35" fmla="*/ 1163 h 3447"/>
                <a:gd name="T36" fmla="*/ 5562 w 5561"/>
                <a:gd name="T37" fmla="*/ 1319 h 3447"/>
                <a:gd name="T38" fmla="*/ 5410 w 5561"/>
                <a:gd name="T39" fmla="*/ 1475 h 3447"/>
                <a:gd name="T40" fmla="*/ 5221 w 5561"/>
                <a:gd name="T41" fmla="*/ 1630 h 3447"/>
                <a:gd name="T42" fmla="*/ 4984 w 5561"/>
                <a:gd name="T43" fmla="*/ 1786 h 3447"/>
                <a:gd name="T44" fmla="*/ 4708 w 5561"/>
                <a:gd name="T45" fmla="*/ 1948 h 3447"/>
                <a:gd name="T46" fmla="*/ 4384 w 5561"/>
                <a:gd name="T47" fmla="*/ 2104 h 3447"/>
                <a:gd name="T48" fmla="*/ 4031 w 5561"/>
                <a:gd name="T49" fmla="*/ 2260 h 3447"/>
                <a:gd name="T50" fmla="*/ 3641 w 5561"/>
                <a:gd name="T51" fmla="*/ 2416 h 3447"/>
                <a:gd name="T52" fmla="*/ 3212 w 5561"/>
                <a:gd name="T53" fmla="*/ 2566 h 3447"/>
                <a:gd name="T54" fmla="*/ 2747 w 5561"/>
                <a:gd name="T55" fmla="*/ 2715 h 3447"/>
                <a:gd name="T56" fmla="*/ 2255 w 5561"/>
                <a:gd name="T57" fmla="*/ 2865 h 3447"/>
                <a:gd name="T58" fmla="*/ 1727 w 5561"/>
                <a:gd name="T59" fmla="*/ 3009 h 3447"/>
                <a:gd name="T60" fmla="*/ 1185 w 5561"/>
                <a:gd name="T61" fmla="*/ 3147 h 3447"/>
                <a:gd name="T62" fmla="*/ 606 w 5561"/>
                <a:gd name="T63" fmla="*/ 3279 h 3447"/>
                <a:gd name="T64" fmla="*/ 0 w 5561"/>
                <a:gd name="T65" fmla="*/ 3447 h 3447"/>
                <a:gd name="T66" fmla="*/ 906 w 5561"/>
                <a:gd name="T67" fmla="*/ 3249 h 3447"/>
                <a:gd name="T68" fmla="*/ 1469 w 5561"/>
                <a:gd name="T69" fmla="*/ 3105 h 3447"/>
                <a:gd name="T70" fmla="*/ 2015 w 5561"/>
                <a:gd name="T71" fmla="*/ 2961 h 3447"/>
                <a:gd name="T72" fmla="*/ 2535 w 5561"/>
                <a:gd name="T73" fmla="*/ 2817 h 3447"/>
                <a:gd name="T74" fmla="*/ 3017 w 5561"/>
                <a:gd name="T75" fmla="*/ 2668 h 3447"/>
                <a:gd name="T76" fmla="*/ 3462 w 5561"/>
                <a:gd name="T77" fmla="*/ 2512 h 3447"/>
                <a:gd name="T78" fmla="*/ 3884 w 5561"/>
                <a:gd name="T79" fmla="*/ 2356 h 3447"/>
                <a:gd name="T80" fmla="*/ 4265 w 5561"/>
                <a:gd name="T81" fmla="*/ 2200 h 3447"/>
                <a:gd name="T82" fmla="*/ 4607 w 5561"/>
                <a:gd name="T83" fmla="*/ 2038 h 3447"/>
                <a:gd name="T84" fmla="*/ 4911 w 5561"/>
                <a:gd name="T85" fmla="*/ 1876 h 3447"/>
                <a:gd name="T86" fmla="*/ 5170 w 5561"/>
                <a:gd name="T87" fmla="*/ 1720 h 3447"/>
                <a:gd name="T88" fmla="*/ 5386 w 5561"/>
                <a:gd name="T89" fmla="*/ 1559 h 3447"/>
                <a:gd name="T90" fmla="*/ 5556 w 5561"/>
                <a:gd name="T91" fmla="*/ 1397 h 3447"/>
                <a:gd name="T92" fmla="*/ 5680 w 5561"/>
                <a:gd name="T93" fmla="*/ 1241 h 3447"/>
                <a:gd name="T94" fmla="*/ 5759 w 5561"/>
                <a:gd name="T95" fmla="*/ 1085 h 3447"/>
                <a:gd name="T96" fmla="*/ 5779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9" name="Freeform 7"/>
            <p:cNvSpPr>
              <a:spLocks/>
            </p:cNvSpPr>
            <p:nvPr/>
          </p:nvSpPr>
          <p:spPr bwMode="hidden">
            <a:xfrm>
              <a:off x="0" y="1984"/>
              <a:ext cx="5758" cy="2098"/>
            </a:xfrm>
            <a:custGeom>
              <a:avLst/>
              <a:gdLst>
                <a:gd name="T0" fmla="*/ 5978 w 5740"/>
                <a:gd name="T1" fmla="*/ 0 h 2098"/>
                <a:gd name="T2" fmla="*/ 5872 w 5740"/>
                <a:gd name="T3" fmla="*/ 72 h 2098"/>
                <a:gd name="T4" fmla="*/ 5768 w 5740"/>
                <a:gd name="T5" fmla="*/ 138 h 2098"/>
                <a:gd name="T6" fmla="*/ 5647 w 5740"/>
                <a:gd name="T7" fmla="*/ 210 h 2098"/>
                <a:gd name="T8" fmla="*/ 5525 w 5740"/>
                <a:gd name="T9" fmla="*/ 276 h 2098"/>
                <a:gd name="T10" fmla="*/ 5260 w 5740"/>
                <a:gd name="T11" fmla="*/ 414 h 2098"/>
                <a:gd name="T12" fmla="*/ 4973 w 5740"/>
                <a:gd name="T13" fmla="*/ 552 h 2098"/>
                <a:gd name="T14" fmla="*/ 4662 w 5740"/>
                <a:gd name="T15" fmla="*/ 690 h 2098"/>
                <a:gd name="T16" fmla="*/ 4333 w 5740"/>
                <a:gd name="T17" fmla="*/ 827 h 2098"/>
                <a:gd name="T18" fmla="*/ 3983 w 5740"/>
                <a:gd name="T19" fmla="*/ 959 h 2098"/>
                <a:gd name="T20" fmla="*/ 3611 w 5740"/>
                <a:gd name="T21" fmla="*/ 1091 h 2098"/>
                <a:gd name="T22" fmla="*/ 3221 w 5740"/>
                <a:gd name="T23" fmla="*/ 1223 h 2098"/>
                <a:gd name="T24" fmla="*/ 2812 w 5740"/>
                <a:gd name="T25" fmla="*/ 1355 h 2098"/>
                <a:gd name="T26" fmla="*/ 2375 w 5740"/>
                <a:gd name="T27" fmla="*/ 1481 h 2098"/>
                <a:gd name="T28" fmla="*/ 1938 w 5740"/>
                <a:gd name="T29" fmla="*/ 1601 h 2098"/>
                <a:gd name="T30" fmla="*/ 1477 w 5740"/>
                <a:gd name="T31" fmla="*/ 1721 h 2098"/>
                <a:gd name="T32" fmla="*/ 996 w 5740"/>
                <a:gd name="T33" fmla="*/ 1834 h 2098"/>
                <a:gd name="T34" fmla="*/ 510 w 5740"/>
                <a:gd name="T35" fmla="*/ 1948 h 2098"/>
                <a:gd name="T36" fmla="*/ 0 w 5740"/>
                <a:gd name="T37" fmla="*/ 2056 h 2098"/>
                <a:gd name="T38" fmla="*/ 0 w 5740"/>
                <a:gd name="T39" fmla="*/ 2098 h 2098"/>
                <a:gd name="T40" fmla="*/ 503 w 5740"/>
                <a:gd name="T41" fmla="*/ 1990 h 2098"/>
                <a:gd name="T42" fmla="*/ 990 w 5740"/>
                <a:gd name="T43" fmla="*/ 1882 h 2098"/>
                <a:gd name="T44" fmla="*/ 1462 w 5740"/>
                <a:gd name="T45" fmla="*/ 1763 h 2098"/>
                <a:gd name="T46" fmla="*/ 1920 w 5740"/>
                <a:gd name="T47" fmla="*/ 1649 h 2098"/>
                <a:gd name="T48" fmla="*/ 2357 w 5740"/>
                <a:gd name="T49" fmla="*/ 1523 h 2098"/>
                <a:gd name="T50" fmla="*/ 2792 w 5740"/>
                <a:gd name="T51" fmla="*/ 1397 h 2098"/>
                <a:gd name="T52" fmla="*/ 3197 w 5740"/>
                <a:gd name="T53" fmla="*/ 1271 h 2098"/>
                <a:gd name="T54" fmla="*/ 3587 w 5740"/>
                <a:gd name="T55" fmla="*/ 1139 h 2098"/>
                <a:gd name="T56" fmla="*/ 3959 w 5740"/>
                <a:gd name="T57" fmla="*/ 1007 h 2098"/>
                <a:gd name="T58" fmla="*/ 4307 w 5740"/>
                <a:gd name="T59" fmla="*/ 875 h 2098"/>
                <a:gd name="T60" fmla="*/ 4643 w 5740"/>
                <a:gd name="T61" fmla="*/ 737 h 2098"/>
                <a:gd name="T62" fmla="*/ 4954 w 5740"/>
                <a:gd name="T63" fmla="*/ 600 h 2098"/>
                <a:gd name="T64" fmla="*/ 5248 w 5740"/>
                <a:gd name="T65" fmla="*/ 462 h 2098"/>
                <a:gd name="T66" fmla="*/ 5513 w 5740"/>
                <a:gd name="T67" fmla="*/ 324 h 2098"/>
                <a:gd name="T68" fmla="*/ 5762 w 5740"/>
                <a:gd name="T69" fmla="*/ 186 h 2098"/>
                <a:gd name="T70" fmla="*/ 5978 w 5740"/>
                <a:gd name="T71" fmla="*/ 48 h 2098"/>
                <a:gd name="T72" fmla="*/ 5978 w 5740"/>
                <a:gd name="T73" fmla="*/ 0 h 2098"/>
                <a:gd name="T74" fmla="*/ 597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p:nvSpPr>
          <p:spPr bwMode="hidden">
            <a:xfrm>
              <a:off x="0" y="102"/>
              <a:ext cx="1961" cy="1265"/>
            </a:xfrm>
            <a:custGeom>
              <a:avLst/>
              <a:gdLst>
                <a:gd name="T0" fmla="*/ 2033 w 1955"/>
                <a:gd name="T1" fmla="*/ 485 h 1265"/>
                <a:gd name="T2" fmla="*/ 1979 w 1955"/>
                <a:gd name="T3" fmla="*/ 390 h 1265"/>
                <a:gd name="T4" fmla="*/ 1843 w 1955"/>
                <a:gd name="T5" fmla="*/ 306 h 1265"/>
                <a:gd name="T6" fmla="*/ 1644 w 1955"/>
                <a:gd name="T7" fmla="*/ 228 h 1265"/>
                <a:gd name="T8" fmla="*/ 1379 w 1955"/>
                <a:gd name="T9" fmla="*/ 162 h 1265"/>
                <a:gd name="T10" fmla="*/ 1049 w 1955"/>
                <a:gd name="T11" fmla="*/ 102 h 1265"/>
                <a:gd name="T12" fmla="*/ 672 w 1955"/>
                <a:gd name="T13" fmla="*/ 54 h 1265"/>
                <a:gd name="T14" fmla="*/ 240 w 1955"/>
                <a:gd name="T15" fmla="*/ 18 h 1265"/>
                <a:gd name="T16" fmla="*/ 0 w 1955"/>
                <a:gd name="T17" fmla="*/ 12 h 1265"/>
                <a:gd name="T18" fmla="*/ 444 w 1955"/>
                <a:gd name="T19" fmla="*/ 48 h 1265"/>
                <a:gd name="T20" fmla="*/ 851 w 1955"/>
                <a:gd name="T21" fmla="*/ 90 h 1265"/>
                <a:gd name="T22" fmla="*/ 1200 w 1955"/>
                <a:gd name="T23" fmla="*/ 144 h 1265"/>
                <a:gd name="T24" fmla="*/ 1477 w 1955"/>
                <a:gd name="T25" fmla="*/ 204 h 1265"/>
                <a:gd name="T26" fmla="*/ 1703 w 1955"/>
                <a:gd name="T27" fmla="*/ 276 h 1265"/>
                <a:gd name="T28" fmla="*/ 1872 w 1955"/>
                <a:gd name="T29" fmla="*/ 360 h 1265"/>
                <a:gd name="T30" fmla="*/ 1961 w 1955"/>
                <a:gd name="T31" fmla="*/ 443 h 1265"/>
                <a:gd name="T32" fmla="*/ 1979 w 1955"/>
                <a:gd name="T33" fmla="*/ 539 h 1265"/>
                <a:gd name="T34" fmla="*/ 1932 w 1955"/>
                <a:gd name="T35" fmla="*/ 629 h 1265"/>
                <a:gd name="T36" fmla="*/ 1814 w 1955"/>
                <a:gd name="T37" fmla="*/ 719 h 1265"/>
                <a:gd name="T38" fmla="*/ 1644 w 1955"/>
                <a:gd name="T39" fmla="*/ 809 h 1265"/>
                <a:gd name="T40" fmla="*/ 1409 w 1955"/>
                <a:gd name="T41" fmla="*/ 899 h 1265"/>
                <a:gd name="T42" fmla="*/ 1127 w 1955"/>
                <a:gd name="T43" fmla="*/ 989 h 1265"/>
                <a:gd name="T44" fmla="*/ 791 w 1955"/>
                <a:gd name="T45" fmla="*/ 1073 h 1265"/>
                <a:gd name="T46" fmla="*/ 420 w 1955"/>
                <a:gd name="T47" fmla="*/ 1157 h 1265"/>
                <a:gd name="T48" fmla="*/ 0 w 1955"/>
                <a:gd name="T49" fmla="*/ 1241 h 1265"/>
                <a:gd name="T50" fmla="*/ 228 w 1955"/>
                <a:gd name="T51" fmla="*/ 1223 h 1265"/>
                <a:gd name="T52" fmla="*/ 636 w 1955"/>
                <a:gd name="T53" fmla="*/ 1139 h 1265"/>
                <a:gd name="T54" fmla="*/ 996 w 1955"/>
                <a:gd name="T55" fmla="*/ 1049 h 1265"/>
                <a:gd name="T56" fmla="*/ 1314 w 1955"/>
                <a:gd name="T57" fmla="*/ 959 h 1265"/>
                <a:gd name="T58" fmla="*/ 1578 w 1955"/>
                <a:gd name="T59" fmla="*/ 863 h 1265"/>
                <a:gd name="T60" fmla="*/ 1781 w 1955"/>
                <a:gd name="T61" fmla="*/ 767 h 1265"/>
                <a:gd name="T62" fmla="*/ 1938 w 1955"/>
                <a:gd name="T63" fmla="*/ 677 h 1265"/>
                <a:gd name="T64" fmla="*/ 2015 w 1955"/>
                <a:gd name="T65" fmla="*/ 581 h 1265"/>
                <a:gd name="T66" fmla="*/ 2033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p:cNvSpPr>
            <p:nvPr/>
          </p:nvSpPr>
          <p:spPr bwMode="hidden">
            <a:xfrm>
              <a:off x="0" y="0"/>
              <a:ext cx="4709" cy="2901"/>
            </a:xfrm>
            <a:custGeom>
              <a:avLst/>
              <a:gdLst>
                <a:gd name="T0" fmla="*/ 4891 w 4694"/>
                <a:gd name="T1" fmla="*/ 797 h 2901"/>
                <a:gd name="T2" fmla="*/ 4859 w 4694"/>
                <a:gd name="T3" fmla="*/ 665 h 2901"/>
                <a:gd name="T4" fmla="*/ 4781 w 4694"/>
                <a:gd name="T5" fmla="*/ 540 h 2901"/>
                <a:gd name="T6" fmla="*/ 4655 w 4694"/>
                <a:gd name="T7" fmla="*/ 426 h 2901"/>
                <a:gd name="T8" fmla="*/ 4481 w 4694"/>
                <a:gd name="T9" fmla="*/ 312 h 2901"/>
                <a:gd name="T10" fmla="*/ 4255 w 4694"/>
                <a:gd name="T11" fmla="*/ 216 h 2901"/>
                <a:gd name="T12" fmla="*/ 3995 w 4694"/>
                <a:gd name="T13" fmla="*/ 120 h 2901"/>
                <a:gd name="T14" fmla="*/ 3690 w 4694"/>
                <a:gd name="T15" fmla="*/ 36 h 2901"/>
                <a:gd name="T16" fmla="*/ 3339 w 4694"/>
                <a:gd name="T17" fmla="*/ 0 h 2901"/>
                <a:gd name="T18" fmla="*/ 3690 w 4694"/>
                <a:gd name="T19" fmla="*/ 78 h 2901"/>
                <a:gd name="T20" fmla="*/ 3995 w 4694"/>
                <a:gd name="T21" fmla="*/ 162 h 2901"/>
                <a:gd name="T22" fmla="*/ 4255 w 4694"/>
                <a:gd name="T23" fmla="*/ 258 h 2901"/>
                <a:gd name="T24" fmla="*/ 4469 w 4694"/>
                <a:gd name="T25" fmla="*/ 366 h 2901"/>
                <a:gd name="T26" fmla="*/ 4631 w 4694"/>
                <a:gd name="T27" fmla="*/ 480 h 2901"/>
                <a:gd name="T28" fmla="*/ 4745 w 4694"/>
                <a:gd name="T29" fmla="*/ 605 h 2901"/>
                <a:gd name="T30" fmla="*/ 4805 w 4694"/>
                <a:gd name="T31" fmla="*/ 737 h 2901"/>
                <a:gd name="T32" fmla="*/ 4805 w 4694"/>
                <a:gd name="T33" fmla="*/ 875 h 2901"/>
                <a:gd name="T34" fmla="*/ 4763 w 4694"/>
                <a:gd name="T35" fmla="*/ 1001 h 2901"/>
                <a:gd name="T36" fmla="*/ 4681 w 4694"/>
                <a:gd name="T37" fmla="*/ 1127 h 2901"/>
                <a:gd name="T38" fmla="*/ 4554 w 4694"/>
                <a:gd name="T39" fmla="*/ 1259 h 2901"/>
                <a:gd name="T40" fmla="*/ 4396 w 4694"/>
                <a:gd name="T41" fmla="*/ 1385 h 2901"/>
                <a:gd name="T42" fmla="*/ 4193 w 4694"/>
                <a:gd name="T43" fmla="*/ 1517 h 2901"/>
                <a:gd name="T44" fmla="*/ 3962 w 4694"/>
                <a:gd name="T45" fmla="*/ 1648 h 2901"/>
                <a:gd name="T46" fmla="*/ 3697 w 4694"/>
                <a:gd name="T47" fmla="*/ 1774 h 2901"/>
                <a:gd name="T48" fmla="*/ 3399 w 4694"/>
                <a:gd name="T49" fmla="*/ 1906 h 2901"/>
                <a:gd name="T50" fmla="*/ 3068 w 4694"/>
                <a:gd name="T51" fmla="*/ 2032 h 2901"/>
                <a:gd name="T52" fmla="*/ 2703 w 4694"/>
                <a:gd name="T53" fmla="*/ 2164 h 2901"/>
                <a:gd name="T54" fmla="*/ 2315 w 4694"/>
                <a:gd name="T55" fmla="*/ 2284 h 2901"/>
                <a:gd name="T56" fmla="*/ 1902 w 4694"/>
                <a:gd name="T57" fmla="*/ 2410 h 2901"/>
                <a:gd name="T58" fmla="*/ 1461 w 4694"/>
                <a:gd name="T59" fmla="*/ 2530 h 2901"/>
                <a:gd name="T60" fmla="*/ 510 w 4694"/>
                <a:gd name="T61" fmla="*/ 2757 h 2901"/>
                <a:gd name="T62" fmla="*/ 0 w 4694"/>
                <a:gd name="T63" fmla="*/ 2901 h 2901"/>
                <a:gd name="T64" fmla="*/ 1008 w 4694"/>
                <a:gd name="T65" fmla="*/ 2674 h 2901"/>
                <a:gd name="T66" fmla="*/ 1703 w 4694"/>
                <a:gd name="T67" fmla="*/ 2494 h 2901"/>
                <a:gd name="T68" fmla="*/ 2148 w 4694"/>
                <a:gd name="T69" fmla="*/ 2374 h 2901"/>
                <a:gd name="T70" fmla="*/ 2555 w 4694"/>
                <a:gd name="T71" fmla="*/ 2248 h 2901"/>
                <a:gd name="T72" fmla="*/ 2933 w 4694"/>
                <a:gd name="T73" fmla="*/ 2116 h 2901"/>
                <a:gd name="T74" fmla="*/ 3281 w 4694"/>
                <a:gd name="T75" fmla="*/ 1984 h 2901"/>
                <a:gd name="T76" fmla="*/ 3605 w 4694"/>
                <a:gd name="T77" fmla="*/ 1858 h 2901"/>
                <a:gd name="T78" fmla="*/ 3893 w 4694"/>
                <a:gd name="T79" fmla="*/ 1720 h 2901"/>
                <a:gd name="T80" fmla="*/ 4151 w 4694"/>
                <a:gd name="T81" fmla="*/ 1589 h 2901"/>
                <a:gd name="T82" fmla="*/ 4370 w 4694"/>
                <a:gd name="T83" fmla="*/ 1457 h 2901"/>
                <a:gd name="T84" fmla="*/ 4554 w 4694"/>
                <a:gd name="T85" fmla="*/ 1325 h 2901"/>
                <a:gd name="T86" fmla="*/ 4700 w 4694"/>
                <a:gd name="T87" fmla="*/ 1193 h 2901"/>
                <a:gd name="T88" fmla="*/ 4805 w 4694"/>
                <a:gd name="T89" fmla="*/ 1061 h 2901"/>
                <a:gd name="T90" fmla="*/ 4865 w 4694"/>
                <a:gd name="T91" fmla="*/ 935 h 2901"/>
                <a:gd name="T92" fmla="*/ 4885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p:nvSpPr>
          <p:spPr bwMode="hidden">
            <a:xfrm>
              <a:off x="0" y="0"/>
              <a:ext cx="3773" cy="2356"/>
            </a:xfrm>
            <a:custGeom>
              <a:avLst/>
              <a:gdLst>
                <a:gd name="T0" fmla="*/ 3917 w 3761"/>
                <a:gd name="T1" fmla="*/ 719 h 2356"/>
                <a:gd name="T2" fmla="*/ 3887 w 3761"/>
                <a:gd name="T3" fmla="*/ 599 h 2356"/>
                <a:gd name="T4" fmla="*/ 3809 w 3761"/>
                <a:gd name="T5" fmla="*/ 486 h 2356"/>
                <a:gd name="T6" fmla="*/ 3670 w 3761"/>
                <a:gd name="T7" fmla="*/ 378 h 2356"/>
                <a:gd name="T8" fmla="*/ 3491 w 3761"/>
                <a:gd name="T9" fmla="*/ 282 h 2356"/>
                <a:gd name="T10" fmla="*/ 3257 w 3761"/>
                <a:gd name="T11" fmla="*/ 192 h 2356"/>
                <a:gd name="T12" fmla="*/ 2981 w 3761"/>
                <a:gd name="T13" fmla="*/ 108 h 2356"/>
                <a:gd name="T14" fmla="*/ 2663 w 3761"/>
                <a:gd name="T15" fmla="*/ 36 h 2356"/>
                <a:gd name="T16" fmla="*/ 2321 w 3761"/>
                <a:gd name="T17" fmla="*/ 0 h 2356"/>
                <a:gd name="T18" fmla="*/ 2683 w 3761"/>
                <a:gd name="T19" fmla="*/ 72 h 2356"/>
                <a:gd name="T20" fmla="*/ 2994 w 3761"/>
                <a:gd name="T21" fmla="*/ 150 h 2356"/>
                <a:gd name="T22" fmla="*/ 3269 w 3761"/>
                <a:gd name="T23" fmla="*/ 234 h 2356"/>
                <a:gd name="T24" fmla="*/ 3491 w 3761"/>
                <a:gd name="T25" fmla="*/ 330 h 2356"/>
                <a:gd name="T26" fmla="*/ 3663 w 3761"/>
                <a:gd name="T27" fmla="*/ 432 h 2356"/>
                <a:gd name="T28" fmla="*/ 3779 w 3761"/>
                <a:gd name="T29" fmla="*/ 545 h 2356"/>
                <a:gd name="T30" fmla="*/ 3839 w 3761"/>
                <a:gd name="T31" fmla="*/ 665 h 2356"/>
                <a:gd name="T32" fmla="*/ 3845 w 3761"/>
                <a:gd name="T33" fmla="*/ 791 h 2356"/>
                <a:gd name="T34" fmla="*/ 3809 w 3761"/>
                <a:gd name="T35" fmla="*/ 887 h 2356"/>
                <a:gd name="T36" fmla="*/ 3747 w 3761"/>
                <a:gd name="T37" fmla="*/ 989 h 2356"/>
                <a:gd name="T38" fmla="*/ 3644 w 3761"/>
                <a:gd name="T39" fmla="*/ 1091 h 2356"/>
                <a:gd name="T40" fmla="*/ 3515 w 3761"/>
                <a:gd name="T41" fmla="*/ 1187 h 2356"/>
                <a:gd name="T42" fmla="*/ 3359 w 3761"/>
                <a:gd name="T43" fmla="*/ 1289 h 2356"/>
                <a:gd name="T44" fmla="*/ 3173 w 3761"/>
                <a:gd name="T45" fmla="*/ 1391 h 2356"/>
                <a:gd name="T46" fmla="*/ 2951 w 3761"/>
                <a:gd name="T47" fmla="*/ 1493 h 2356"/>
                <a:gd name="T48" fmla="*/ 2716 w 3761"/>
                <a:gd name="T49" fmla="*/ 1589 h 2356"/>
                <a:gd name="T50" fmla="*/ 2166 w 3761"/>
                <a:gd name="T51" fmla="*/ 1786 h 2356"/>
                <a:gd name="T52" fmla="*/ 1524 w 3761"/>
                <a:gd name="T53" fmla="*/ 1972 h 2356"/>
                <a:gd name="T54" fmla="*/ 794 w 3761"/>
                <a:gd name="T55" fmla="*/ 2158 h 2356"/>
                <a:gd name="T56" fmla="*/ 0 w 3761"/>
                <a:gd name="T57" fmla="*/ 2326 h 2356"/>
                <a:gd name="T58" fmla="*/ 414 w 3761"/>
                <a:gd name="T59" fmla="*/ 2272 h 2356"/>
                <a:gd name="T60" fmla="*/ 1194 w 3761"/>
                <a:gd name="T61" fmla="*/ 2092 h 2356"/>
                <a:gd name="T62" fmla="*/ 1890 w 3761"/>
                <a:gd name="T63" fmla="*/ 1900 h 2356"/>
                <a:gd name="T64" fmla="*/ 2496 w 3761"/>
                <a:gd name="T65" fmla="*/ 1702 h 2356"/>
                <a:gd name="T66" fmla="*/ 2764 w 3761"/>
                <a:gd name="T67" fmla="*/ 1607 h 2356"/>
                <a:gd name="T68" fmla="*/ 3001 w 3761"/>
                <a:gd name="T69" fmla="*/ 1505 h 2356"/>
                <a:gd name="T70" fmla="*/ 3221 w 3761"/>
                <a:gd name="T71" fmla="*/ 1403 h 2356"/>
                <a:gd name="T72" fmla="*/ 3418 w 3761"/>
                <a:gd name="T73" fmla="*/ 1301 h 2356"/>
                <a:gd name="T74" fmla="*/ 3575 w 3761"/>
                <a:gd name="T75" fmla="*/ 1193 h 2356"/>
                <a:gd name="T76" fmla="*/ 3709 w 3761"/>
                <a:gd name="T77" fmla="*/ 1091 h 2356"/>
                <a:gd name="T78" fmla="*/ 3809 w 3761"/>
                <a:gd name="T79" fmla="*/ 989 h 2356"/>
                <a:gd name="T80" fmla="*/ 3875 w 3761"/>
                <a:gd name="T81" fmla="*/ 887 h 2356"/>
                <a:gd name="T82" fmla="*/ 3911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p:cNvSpPr>
              <a:spLocks/>
            </p:cNvSpPr>
            <p:nvPr/>
          </p:nvSpPr>
          <p:spPr bwMode="hidden">
            <a:xfrm>
              <a:off x="0" y="0"/>
              <a:ext cx="2933" cy="1846"/>
            </a:xfrm>
            <a:custGeom>
              <a:avLst/>
              <a:gdLst>
                <a:gd name="T0" fmla="*/ 3041 w 2924"/>
                <a:gd name="T1" fmla="*/ 647 h 1846"/>
                <a:gd name="T2" fmla="*/ 2993 w 2924"/>
                <a:gd name="T3" fmla="*/ 528 h 1846"/>
                <a:gd name="T4" fmla="*/ 2865 w 2924"/>
                <a:gd name="T5" fmla="*/ 414 h 1846"/>
                <a:gd name="T6" fmla="*/ 2663 w 2924"/>
                <a:gd name="T7" fmla="*/ 318 h 1846"/>
                <a:gd name="T8" fmla="*/ 2393 w 2924"/>
                <a:gd name="T9" fmla="*/ 228 h 1846"/>
                <a:gd name="T10" fmla="*/ 2063 w 2924"/>
                <a:gd name="T11" fmla="*/ 150 h 1846"/>
                <a:gd name="T12" fmla="*/ 1673 w 2924"/>
                <a:gd name="T13" fmla="*/ 78 h 1846"/>
                <a:gd name="T14" fmla="*/ 1230 w 2924"/>
                <a:gd name="T15" fmla="*/ 24 h 1846"/>
                <a:gd name="T16" fmla="*/ 720 w 2924"/>
                <a:gd name="T17" fmla="*/ 0 h 1846"/>
                <a:gd name="T18" fmla="*/ 1242 w 2924"/>
                <a:gd name="T19" fmla="*/ 48 h 1846"/>
                <a:gd name="T20" fmla="*/ 1691 w 2924"/>
                <a:gd name="T21" fmla="*/ 108 h 1846"/>
                <a:gd name="T22" fmla="*/ 2087 w 2924"/>
                <a:gd name="T23" fmla="*/ 180 h 1846"/>
                <a:gd name="T24" fmla="*/ 2417 w 2924"/>
                <a:gd name="T25" fmla="*/ 264 h 1846"/>
                <a:gd name="T26" fmla="*/ 2675 w 2924"/>
                <a:gd name="T27" fmla="*/ 360 h 1846"/>
                <a:gd name="T28" fmla="*/ 2865 w 2924"/>
                <a:gd name="T29" fmla="*/ 468 h 1846"/>
                <a:gd name="T30" fmla="*/ 2963 w 2924"/>
                <a:gd name="T31" fmla="*/ 587 h 1846"/>
                <a:gd name="T32" fmla="*/ 2981 w 2924"/>
                <a:gd name="T33" fmla="*/ 713 h 1846"/>
                <a:gd name="T34" fmla="*/ 2957 w 2924"/>
                <a:gd name="T35" fmla="*/ 785 h 1846"/>
                <a:gd name="T36" fmla="*/ 2909 w 2924"/>
                <a:gd name="T37" fmla="*/ 857 h 1846"/>
                <a:gd name="T38" fmla="*/ 2729 w 2924"/>
                <a:gd name="T39" fmla="*/ 1001 h 1846"/>
                <a:gd name="T40" fmla="*/ 2462 w 2924"/>
                <a:gd name="T41" fmla="*/ 1145 h 1846"/>
                <a:gd name="T42" fmla="*/ 2111 w 2924"/>
                <a:gd name="T43" fmla="*/ 1289 h 1846"/>
                <a:gd name="T44" fmla="*/ 1691 w 2924"/>
                <a:gd name="T45" fmla="*/ 1433 h 1846"/>
                <a:gd name="T46" fmla="*/ 1194 w 2924"/>
                <a:gd name="T47" fmla="*/ 1571 h 1846"/>
                <a:gd name="T48" fmla="*/ 630 w 2924"/>
                <a:gd name="T49" fmla="*/ 1702 h 1846"/>
                <a:gd name="T50" fmla="*/ 0 w 2924"/>
                <a:gd name="T51" fmla="*/ 1828 h 1846"/>
                <a:gd name="T52" fmla="*/ 324 w 2924"/>
                <a:gd name="T53" fmla="*/ 1780 h 1846"/>
                <a:gd name="T54" fmla="*/ 936 w 2924"/>
                <a:gd name="T55" fmla="*/ 1648 h 1846"/>
                <a:gd name="T56" fmla="*/ 1470 w 2924"/>
                <a:gd name="T57" fmla="*/ 1511 h 1846"/>
                <a:gd name="T58" fmla="*/ 1949 w 2924"/>
                <a:gd name="T59" fmla="*/ 1367 h 1846"/>
                <a:gd name="T60" fmla="*/ 2345 w 2924"/>
                <a:gd name="T61" fmla="*/ 1223 h 1846"/>
                <a:gd name="T62" fmla="*/ 2663 w 2924"/>
                <a:gd name="T63" fmla="*/ 1079 h 1846"/>
                <a:gd name="T64" fmla="*/ 2891 w 2924"/>
                <a:gd name="T65" fmla="*/ 929 h 1846"/>
                <a:gd name="T66" fmla="*/ 2993 w 2924"/>
                <a:gd name="T67" fmla="*/ 815 h 1846"/>
                <a:gd name="T68" fmla="*/ 3029 w 2924"/>
                <a:gd name="T69" fmla="*/ 743 h 1846"/>
                <a:gd name="T70" fmla="*/ 3041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2"/>
            <p:cNvSpPr>
              <a:spLocks/>
            </p:cNvSpPr>
            <p:nvPr/>
          </p:nvSpPr>
          <p:spPr bwMode="hidden">
            <a:xfrm>
              <a:off x="114" y="2847"/>
              <a:ext cx="1493" cy="204"/>
            </a:xfrm>
            <a:custGeom>
              <a:avLst/>
              <a:gdLst>
                <a:gd name="T0" fmla="*/ 1464 w 1488"/>
                <a:gd name="T1" fmla="*/ 204 h 204"/>
                <a:gd name="T2" fmla="*/ 0 w 1488"/>
                <a:gd name="T3" fmla="*/ 18 h 204"/>
                <a:gd name="T4" fmla="*/ 77 w 1488"/>
                <a:gd name="T5" fmla="*/ 0 h 204"/>
                <a:gd name="T6" fmla="*/ 1553 w 1488"/>
                <a:gd name="T7" fmla="*/ 186 h 204"/>
                <a:gd name="T8" fmla="*/ 1464 w 1488"/>
                <a:gd name="T9" fmla="*/ 204 h 204"/>
                <a:gd name="T10" fmla="*/ 146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6 w 323"/>
                  <a:gd name="T13" fmla="*/ 18 h 162"/>
                  <a:gd name="T14" fmla="*/ 252 w 323"/>
                  <a:gd name="T15" fmla="*/ 54 h 162"/>
                  <a:gd name="T16" fmla="*/ 300 w 323"/>
                  <a:gd name="T17" fmla="*/ 90 h 162"/>
                  <a:gd name="T18" fmla="*/ 330 w 323"/>
                  <a:gd name="T19" fmla="*/ 114 h 162"/>
                  <a:gd name="T20" fmla="*/ 336 w 323"/>
                  <a:gd name="T21" fmla="*/ 126 h 162"/>
                  <a:gd name="T22" fmla="*/ 336 w 323"/>
                  <a:gd name="T23" fmla="*/ 126 h 162"/>
                  <a:gd name="T24" fmla="*/ 234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p:cNvSpPr>
                <a:spLocks noEditPoints="1"/>
              </p:cNvSpPr>
              <p:nvPr/>
            </p:nvSpPr>
            <p:spPr bwMode="hidden">
              <a:xfrm>
                <a:off x="192" y="2284"/>
                <a:ext cx="1254" cy="923"/>
              </a:xfrm>
              <a:custGeom>
                <a:avLst/>
                <a:gdLst>
                  <a:gd name="T0" fmla="*/ 1218 w 1250"/>
                  <a:gd name="T1" fmla="*/ 641 h 923"/>
                  <a:gd name="T2" fmla="*/ 1218 w 1250"/>
                  <a:gd name="T3" fmla="*/ 473 h 923"/>
                  <a:gd name="T4" fmla="*/ 1188 w 1250"/>
                  <a:gd name="T5" fmla="*/ 384 h 923"/>
                  <a:gd name="T6" fmla="*/ 1164 w 1250"/>
                  <a:gd name="T7" fmla="*/ 288 h 923"/>
                  <a:gd name="T8" fmla="*/ 1092 w 1250"/>
                  <a:gd name="T9" fmla="*/ 174 h 923"/>
                  <a:gd name="T10" fmla="*/ 1020 w 1250"/>
                  <a:gd name="T11" fmla="*/ 96 h 923"/>
                  <a:gd name="T12" fmla="*/ 1002 w 1250"/>
                  <a:gd name="T13" fmla="*/ 72 h 923"/>
                  <a:gd name="T14" fmla="*/ 930 w 1250"/>
                  <a:gd name="T15" fmla="*/ 18 h 923"/>
                  <a:gd name="T16" fmla="*/ 858 w 1250"/>
                  <a:gd name="T17" fmla="*/ 6 h 923"/>
                  <a:gd name="T18" fmla="*/ 738 w 1250"/>
                  <a:gd name="T19" fmla="*/ 24 h 923"/>
                  <a:gd name="T20" fmla="*/ 690 w 1250"/>
                  <a:gd name="T21" fmla="*/ 42 h 923"/>
                  <a:gd name="T22" fmla="*/ 594 w 1250"/>
                  <a:gd name="T23" fmla="*/ 120 h 923"/>
                  <a:gd name="T24" fmla="*/ 558 w 1250"/>
                  <a:gd name="T25" fmla="*/ 228 h 923"/>
                  <a:gd name="T26" fmla="*/ 535 w 1250"/>
                  <a:gd name="T27" fmla="*/ 348 h 923"/>
                  <a:gd name="T28" fmla="*/ 444 w 1250"/>
                  <a:gd name="T29" fmla="*/ 479 h 923"/>
                  <a:gd name="T30" fmla="*/ 426 w 1250"/>
                  <a:gd name="T31" fmla="*/ 539 h 923"/>
                  <a:gd name="T32" fmla="*/ 366 w 1250"/>
                  <a:gd name="T33" fmla="*/ 599 h 923"/>
                  <a:gd name="T34" fmla="*/ 318 w 1250"/>
                  <a:gd name="T35" fmla="*/ 629 h 923"/>
                  <a:gd name="T36" fmla="*/ 306 w 1250"/>
                  <a:gd name="T37" fmla="*/ 635 h 923"/>
                  <a:gd name="T38" fmla="*/ 270 w 1250"/>
                  <a:gd name="T39" fmla="*/ 677 h 923"/>
                  <a:gd name="T40" fmla="*/ 150 w 1250"/>
                  <a:gd name="T41" fmla="*/ 797 h 923"/>
                  <a:gd name="T42" fmla="*/ 54 w 1250"/>
                  <a:gd name="T43" fmla="*/ 839 h 923"/>
                  <a:gd name="T44" fmla="*/ 156 w 1250"/>
                  <a:gd name="T45" fmla="*/ 905 h 923"/>
                  <a:gd name="T46" fmla="*/ 253 w 1250"/>
                  <a:gd name="T47" fmla="*/ 869 h 923"/>
                  <a:gd name="T48" fmla="*/ 666 w 1250"/>
                  <a:gd name="T49" fmla="*/ 827 h 923"/>
                  <a:gd name="T50" fmla="*/ 726 w 1250"/>
                  <a:gd name="T51" fmla="*/ 725 h 923"/>
                  <a:gd name="T52" fmla="*/ 720 w 1250"/>
                  <a:gd name="T53" fmla="*/ 611 h 923"/>
                  <a:gd name="T54" fmla="*/ 815 w 1250"/>
                  <a:gd name="T55" fmla="*/ 551 h 923"/>
                  <a:gd name="T56" fmla="*/ 918 w 1250"/>
                  <a:gd name="T57" fmla="*/ 449 h 923"/>
                  <a:gd name="T58" fmla="*/ 948 w 1250"/>
                  <a:gd name="T59" fmla="*/ 414 h 923"/>
                  <a:gd name="T60" fmla="*/ 1014 w 1250"/>
                  <a:gd name="T61" fmla="*/ 318 h 923"/>
                  <a:gd name="T62" fmla="*/ 1062 w 1250"/>
                  <a:gd name="T63" fmla="*/ 336 h 923"/>
                  <a:gd name="T64" fmla="*/ 1170 w 1250"/>
                  <a:gd name="T65" fmla="*/ 617 h 923"/>
                  <a:gd name="T66" fmla="*/ 1164 w 1250"/>
                  <a:gd name="T67" fmla="*/ 689 h 923"/>
                  <a:gd name="T68" fmla="*/ 1200 w 1250"/>
                  <a:gd name="T69" fmla="*/ 749 h 923"/>
                  <a:gd name="T70" fmla="*/ 1254 w 1250"/>
                  <a:gd name="T71" fmla="*/ 713 h 923"/>
                  <a:gd name="T72" fmla="*/ 1290 w 1250"/>
                  <a:gd name="T73" fmla="*/ 749 h 923"/>
                  <a:gd name="T74" fmla="*/ 1302 w 1250"/>
                  <a:gd name="T75" fmla="*/ 743 h 923"/>
                  <a:gd name="T76" fmla="*/ 720 w 1250"/>
                  <a:gd name="T77" fmla="*/ 264 h 923"/>
                  <a:gd name="T78" fmla="*/ 823 w 1250"/>
                  <a:gd name="T79" fmla="*/ 372 h 923"/>
                  <a:gd name="T80" fmla="*/ 797 w 1250"/>
                  <a:gd name="T81" fmla="*/ 443 h 923"/>
                  <a:gd name="T82" fmla="*/ 732 w 1250"/>
                  <a:gd name="T83" fmla="*/ 515 h 923"/>
                  <a:gd name="T84" fmla="*/ 684 w 1250"/>
                  <a:gd name="T85" fmla="*/ 569 h 923"/>
                  <a:gd name="T86" fmla="*/ 642 w 1250"/>
                  <a:gd name="T87" fmla="*/ 593 h 923"/>
                  <a:gd name="T88" fmla="*/ 600 w 1250"/>
                  <a:gd name="T89" fmla="*/ 617 h 923"/>
                  <a:gd name="T90" fmla="*/ 588 w 1250"/>
                  <a:gd name="T91" fmla="*/ 707 h 923"/>
                  <a:gd name="T92" fmla="*/ 366 w 1250"/>
                  <a:gd name="T93" fmla="*/ 755 h 923"/>
                  <a:gd name="T94" fmla="*/ 402 w 1250"/>
                  <a:gd name="T95" fmla="*/ 641 h 923"/>
                  <a:gd name="T96" fmla="*/ 438 w 1250"/>
                  <a:gd name="T97" fmla="*/ 647 h 923"/>
                  <a:gd name="T98" fmla="*/ 456 w 1250"/>
                  <a:gd name="T99" fmla="*/ 617 h 923"/>
                  <a:gd name="T100" fmla="*/ 594 w 1250"/>
                  <a:gd name="T101" fmla="*/ 515 h 923"/>
                  <a:gd name="T102" fmla="*/ 642 w 1250"/>
                  <a:gd name="T103" fmla="*/ 473 h 923"/>
                  <a:gd name="T104" fmla="*/ 666 w 1250"/>
                  <a:gd name="T105" fmla="*/ 396 h 923"/>
                  <a:gd name="T106" fmla="*/ 666 w 1250"/>
                  <a:gd name="T107" fmla="*/ 378 h 923"/>
                  <a:gd name="T108" fmla="*/ 690 w 1250"/>
                  <a:gd name="T109" fmla="*/ 270 h 923"/>
                  <a:gd name="T110" fmla="*/ 708 w 1250"/>
                  <a:gd name="T111" fmla="*/ 192 h 923"/>
                  <a:gd name="T112" fmla="*/ 720 w 1250"/>
                  <a:gd name="T113" fmla="*/ 264 h 923"/>
                  <a:gd name="T114" fmla="*/ 558 w 1250"/>
                  <a:gd name="T115" fmla="*/ 455 h 923"/>
                  <a:gd name="T116" fmla="*/ 660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 name="Freeform 25"/>
              <p:cNvSpPr>
                <a:spLocks/>
              </p:cNvSpPr>
              <p:nvPr/>
            </p:nvSpPr>
            <p:spPr bwMode="hidden">
              <a:xfrm>
                <a:off x="737" y="2763"/>
                <a:ext cx="73" cy="54"/>
              </a:xfrm>
              <a:custGeom>
                <a:avLst/>
                <a:gdLst>
                  <a:gd name="T0" fmla="*/ 24 w 72"/>
                  <a:gd name="T1" fmla="*/ 36 h 54"/>
                  <a:gd name="T2" fmla="*/ 61 w 72"/>
                  <a:gd name="T3" fmla="*/ 24 h 54"/>
                  <a:gd name="T4" fmla="*/ 73 w 72"/>
                  <a:gd name="T5" fmla="*/ 12 h 54"/>
                  <a:gd name="T6" fmla="*/ 79 w 72"/>
                  <a:gd name="T7" fmla="*/ 6 h 54"/>
                  <a:gd name="T8" fmla="*/ 85 w 72"/>
                  <a:gd name="T9" fmla="*/ 0 h 54"/>
                  <a:gd name="T10" fmla="*/ 55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28"/>
              <p:cNvSpPr>
                <a:spLocks/>
              </p:cNvSpPr>
              <p:nvPr/>
            </p:nvSpPr>
            <p:spPr bwMode="hidden">
              <a:xfrm>
                <a:off x="437" y="3027"/>
                <a:ext cx="288" cy="84"/>
              </a:xfrm>
              <a:custGeom>
                <a:avLst/>
                <a:gdLst>
                  <a:gd name="T0" fmla="*/ 300 w 287"/>
                  <a:gd name="T1" fmla="*/ 0 h 84"/>
                  <a:gd name="T2" fmla="*/ 0 w 287"/>
                  <a:gd name="T3" fmla="*/ 84 h 84"/>
                  <a:gd name="T4" fmla="*/ 181 w 287"/>
                  <a:gd name="T5" fmla="*/ 36 h 84"/>
                  <a:gd name="T6" fmla="*/ 114 w 287"/>
                  <a:gd name="T7" fmla="*/ 60 h 84"/>
                  <a:gd name="T8" fmla="*/ 289 w 287"/>
                  <a:gd name="T9" fmla="*/ 18 h 84"/>
                  <a:gd name="T10" fmla="*/ 300 w 287"/>
                  <a:gd name="T11" fmla="*/ 0 h 84"/>
                  <a:gd name="T12" fmla="*/ 300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44073" name="Rectangle 41"/>
          <p:cNvSpPr>
            <a:spLocks noGrp="1" noChangeArrowheads="1"/>
          </p:cNvSpPr>
          <p:nvPr>
            <p:ph type="ctrTitle"/>
          </p:nvPr>
        </p:nvSpPr>
        <p:spPr>
          <a:xfrm>
            <a:off x="685800" y="1447800"/>
            <a:ext cx="7772400" cy="1470025"/>
          </a:xfrm>
        </p:spPr>
        <p:txBody>
          <a:bodyPr/>
          <a:lstStyle>
            <a:lvl1pPr>
              <a:defRPr/>
            </a:lvl1pPr>
          </a:lstStyle>
          <a:p>
            <a:pPr lvl="0"/>
            <a:r>
              <a:rPr lang="tr-TR" altLang="tr-TR" noProof="0"/>
              <a:t>Asıl başlık stili için tıklatın</a:t>
            </a:r>
          </a:p>
        </p:txBody>
      </p:sp>
      <p:sp>
        <p:nvSpPr>
          <p:cNvPr id="44074" name="Rectangle 42"/>
          <p:cNvSpPr>
            <a:spLocks noGrp="1" noChangeArrowheads="1"/>
          </p:cNvSpPr>
          <p:nvPr>
            <p:ph type="subTitle" idx="1"/>
          </p:nvPr>
        </p:nvSpPr>
        <p:spPr>
          <a:xfrm>
            <a:off x="1371600" y="3203575"/>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tr-TR" altLang="tr-TR"/>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tr-TR" altLang="tr-TR"/>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2BDF8B65-1528-40E8-897C-7889A13101C0}" type="slidenum">
              <a:rPr lang="tr-TR" altLang="tr-TR"/>
              <a:pPr>
                <a:defRPr/>
              </a:pPr>
              <a:t>‹#›</a:t>
            </a:fld>
            <a:endParaRPr lang="tr-TR" altLang="tr-TR"/>
          </a:p>
        </p:txBody>
      </p:sp>
    </p:spTree>
    <p:extLst>
      <p:ext uri="{BB962C8B-B14F-4D97-AF65-F5344CB8AC3E}">
        <p14:creationId xmlns:p14="http://schemas.microsoft.com/office/powerpoint/2010/main" val="1287091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5"/>
          <p:cNvSpPr>
            <a:spLocks noGrp="1" noChangeArrowheads="1"/>
          </p:cNvSpPr>
          <p:nvPr>
            <p:ph type="sldNum" sz="quarter" idx="12"/>
          </p:nvPr>
        </p:nvSpPr>
        <p:spPr>
          <a:ln/>
        </p:spPr>
        <p:txBody>
          <a:bodyPr/>
          <a:lstStyle>
            <a:lvl1pPr>
              <a:defRPr/>
            </a:lvl1pPr>
          </a:lstStyle>
          <a:p>
            <a:pPr>
              <a:defRPr/>
            </a:pPr>
            <a:fld id="{843E80CE-3026-4BDA-8428-5BE25B84D00A}" type="slidenum">
              <a:rPr lang="tr-TR" altLang="tr-TR"/>
              <a:pPr>
                <a:defRPr/>
              </a:pPr>
              <a:t>‹#›</a:t>
            </a:fld>
            <a:endParaRPr lang="tr-TR" altLang="tr-TR"/>
          </a:p>
        </p:txBody>
      </p:sp>
    </p:spTree>
    <p:extLst>
      <p:ext uri="{BB962C8B-B14F-4D97-AF65-F5344CB8AC3E}">
        <p14:creationId xmlns:p14="http://schemas.microsoft.com/office/powerpoint/2010/main" val="211752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26"/>
          <p:cNvSpPr>
            <a:spLocks noGrp="1" noChangeArrowheads="1"/>
          </p:cNvSpPr>
          <p:nvPr>
            <p:ph type="sldNum" sz="quarter" idx="12"/>
          </p:nvPr>
        </p:nvSpPr>
        <p:spPr>
          <a:ln/>
        </p:spPr>
        <p:txBody>
          <a:bodyPr/>
          <a:lstStyle>
            <a:lvl1pPr>
              <a:defRPr/>
            </a:lvl1pPr>
          </a:lstStyle>
          <a:p>
            <a:pPr>
              <a:defRPr/>
            </a:pPr>
            <a:fld id="{6FC0FABA-6EBA-4E0D-90AA-973B249BEE47}" type="slidenum">
              <a:rPr lang="tr-TR" altLang="tr-TR"/>
              <a:pPr>
                <a:defRPr/>
              </a:pPr>
              <a:t>‹#›</a:t>
            </a:fld>
            <a:endParaRPr lang="tr-TR" altLang="tr-TR"/>
          </a:p>
        </p:txBody>
      </p:sp>
    </p:spTree>
    <p:extLst>
      <p:ext uri="{BB962C8B-B14F-4D97-AF65-F5344CB8AC3E}">
        <p14:creationId xmlns:p14="http://schemas.microsoft.com/office/powerpoint/2010/main" val="40292231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5"/>
          <p:cNvSpPr>
            <a:spLocks noGrp="1" noChangeArrowheads="1"/>
          </p:cNvSpPr>
          <p:nvPr>
            <p:ph type="sldNum" sz="quarter" idx="12"/>
          </p:nvPr>
        </p:nvSpPr>
        <p:spPr>
          <a:ln/>
        </p:spPr>
        <p:txBody>
          <a:bodyPr/>
          <a:lstStyle>
            <a:lvl1pPr>
              <a:defRPr/>
            </a:lvl1pPr>
          </a:lstStyle>
          <a:p>
            <a:pPr>
              <a:defRPr/>
            </a:pPr>
            <a:fld id="{114FDDC1-DC67-4570-9346-80ED438FBC35}" type="slidenum">
              <a:rPr lang="tr-TR" altLang="tr-TR"/>
              <a:pPr>
                <a:defRPr/>
              </a:pPr>
              <a:t>‹#›</a:t>
            </a:fld>
            <a:endParaRPr lang="tr-TR" altLang="tr-TR"/>
          </a:p>
        </p:txBody>
      </p:sp>
    </p:spTree>
    <p:extLst>
      <p:ext uri="{BB962C8B-B14F-4D97-AF65-F5344CB8AC3E}">
        <p14:creationId xmlns:p14="http://schemas.microsoft.com/office/powerpoint/2010/main" val="8631548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5"/>
          <p:cNvSpPr>
            <a:spLocks noGrp="1" noChangeArrowheads="1"/>
          </p:cNvSpPr>
          <p:nvPr>
            <p:ph type="sldNum" sz="quarter" idx="12"/>
          </p:nvPr>
        </p:nvSpPr>
        <p:spPr>
          <a:ln/>
        </p:spPr>
        <p:txBody>
          <a:bodyPr/>
          <a:lstStyle>
            <a:lvl1pPr>
              <a:defRPr/>
            </a:lvl1pPr>
          </a:lstStyle>
          <a:p>
            <a:pPr>
              <a:defRPr/>
            </a:pPr>
            <a:fld id="{DAB8A609-C504-42B8-919D-D32A232E1CC8}" type="slidenum">
              <a:rPr lang="tr-TR" altLang="tr-TR"/>
              <a:pPr>
                <a:defRPr/>
              </a:pPr>
              <a:t>‹#›</a:t>
            </a:fld>
            <a:endParaRPr lang="tr-TR" altLang="tr-TR"/>
          </a:p>
        </p:txBody>
      </p:sp>
    </p:spTree>
    <p:extLst>
      <p:ext uri="{BB962C8B-B14F-4D97-AF65-F5344CB8AC3E}">
        <p14:creationId xmlns:p14="http://schemas.microsoft.com/office/powerpoint/2010/main" val="22333365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45"/>
          <p:cNvSpPr>
            <a:spLocks noGrp="1" noChangeArrowheads="1"/>
          </p:cNvSpPr>
          <p:nvPr>
            <p:ph type="sldNum" sz="quarter" idx="12"/>
          </p:nvPr>
        </p:nvSpPr>
        <p:spPr>
          <a:ln/>
        </p:spPr>
        <p:txBody>
          <a:bodyPr/>
          <a:lstStyle>
            <a:lvl1pPr>
              <a:defRPr/>
            </a:lvl1pPr>
          </a:lstStyle>
          <a:p>
            <a:pPr>
              <a:defRPr/>
            </a:pPr>
            <a:fld id="{2621E2D2-4FBD-47AA-A0CE-371C8A65B3FF}" type="slidenum">
              <a:rPr lang="tr-TR" altLang="tr-TR"/>
              <a:pPr>
                <a:defRPr/>
              </a:pPr>
              <a:t>‹#›</a:t>
            </a:fld>
            <a:endParaRPr lang="tr-TR" altLang="tr-TR"/>
          </a:p>
        </p:txBody>
      </p:sp>
    </p:spTree>
    <p:extLst>
      <p:ext uri="{BB962C8B-B14F-4D97-AF65-F5344CB8AC3E}">
        <p14:creationId xmlns:p14="http://schemas.microsoft.com/office/powerpoint/2010/main" val="14732567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45"/>
          <p:cNvSpPr>
            <a:spLocks noGrp="1" noChangeArrowheads="1"/>
          </p:cNvSpPr>
          <p:nvPr>
            <p:ph type="sldNum" sz="quarter" idx="12"/>
          </p:nvPr>
        </p:nvSpPr>
        <p:spPr>
          <a:ln/>
        </p:spPr>
        <p:txBody>
          <a:bodyPr/>
          <a:lstStyle>
            <a:lvl1pPr>
              <a:defRPr/>
            </a:lvl1pPr>
          </a:lstStyle>
          <a:p>
            <a:pPr>
              <a:defRPr/>
            </a:pPr>
            <a:fld id="{ACFE0E87-C959-4FE9-8EB6-CA4BA7558D98}" type="slidenum">
              <a:rPr lang="tr-TR" altLang="tr-TR"/>
              <a:pPr>
                <a:defRPr/>
              </a:pPr>
              <a:t>‹#›</a:t>
            </a:fld>
            <a:endParaRPr lang="tr-TR" altLang="tr-TR"/>
          </a:p>
        </p:txBody>
      </p:sp>
    </p:spTree>
    <p:extLst>
      <p:ext uri="{BB962C8B-B14F-4D97-AF65-F5344CB8AC3E}">
        <p14:creationId xmlns:p14="http://schemas.microsoft.com/office/powerpoint/2010/main" val="38077197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45"/>
          <p:cNvSpPr>
            <a:spLocks noGrp="1" noChangeArrowheads="1"/>
          </p:cNvSpPr>
          <p:nvPr>
            <p:ph type="sldNum" sz="quarter" idx="12"/>
          </p:nvPr>
        </p:nvSpPr>
        <p:spPr>
          <a:ln/>
        </p:spPr>
        <p:txBody>
          <a:bodyPr/>
          <a:lstStyle>
            <a:lvl1pPr>
              <a:defRPr/>
            </a:lvl1pPr>
          </a:lstStyle>
          <a:p>
            <a:pPr>
              <a:defRPr/>
            </a:pPr>
            <a:fld id="{C7EEC5B4-A0B6-4D40-984C-A394CFE2CC41}" type="slidenum">
              <a:rPr lang="tr-TR" altLang="tr-TR"/>
              <a:pPr>
                <a:defRPr/>
              </a:pPr>
              <a:t>‹#›</a:t>
            </a:fld>
            <a:endParaRPr lang="tr-TR" altLang="tr-TR"/>
          </a:p>
        </p:txBody>
      </p:sp>
    </p:spTree>
    <p:extLst>
      <p:ext uri="{BB962C8B-B14F-4D97-AF65-F5344CB8AC3E}">
        <p14:creationId xmlns:p14="http://schemas.microsoft.com/office/powerpoint/2010/main" val="35882443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5"/>
          <p:cNvSpPr>
            <a:spLocks noGrp="1" noChangeArrowheads="1"/>
          </p:cNvSpPr>
          <p:nvPr>
            <p:ph type="sldNum" sz="quarter" idx="12"/>
          </p:nvPr>
        </p:nvSpPr>
        <p:spPr>
          <a:ln/>
        </p:spPr>
        <p:txBody>
          <a:bodyPr/>
          <a:lstStyle>
            <a:lvl1pPr>
              <a:defRPr/>
            </a:lvl1pPr>
          </a:lstStyle>
          <a:p>
            <a:pPr>
              <a:defRPr/>
            </a:pPr>
            <a:fld id="{8CD24054-320A-4EDF-9287-2B6732E851D6}" type="slidenum">
              <a:rPr lang="tr-TR" altLang="tr-TR"/>
              <a:pPr>
                <a:defRPr/>
              </a:pPr>
              <a:t>‹#›</a:t>
            </a:fld>
            <a:endParaRPr lang="tr-TR" altLang="tr-TR"/>
          </a:p>
        </p:txBody>
      </p:sp>
    </p:spTree>
    <p:extLst>
      <p:ext uri="{BB962C8B-B14F-4D97-AF65-F5344CB8AC3E}">
        <p14:creationId xmlns:p14="http://schemas.microsoft.com/office/powerpoint/2010/main" val="25710788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45"/>
          <p:cNvSpPr>
            <a:spLocks noGrp="1" noChangeArrowheads="1"/>
          </p:cNvSpPr>
          <p:nvPr>
            <p:ph type="sldNum" sz="quarter" idx="12"/>
          </p:nvPr>
        </p:nvSpPr>
        <p:spPr>
          <a:ln/>
        </p:spPr>
        <p:txBody>
          <a:bodyPr/>
          <a:lstStyle>
            <a:lvl1pPr>
              <a:defRPr/>
            </a:lvl1pPr>
          </a:lstStyle>
          <a:p>
            <a:pPr>
              <a:defRPr/>
            </a:pPr>
            <a:fld id="{57A9605A-511F-4351-9012-C331B77FB2DF}" type="slidenum">
              <a:rPr lang="tr-TR" altLang="tr-TR"/>
              <a:pPr>
                <a:defRPr/>
              </a:pPr>
              <a:t>‹#›</a:t>
            </a:fld>
            <a:endParaRPr lang="tr-TR" altLang="tr-TR"/>
          </a:p>
        </p:txBody>
      </p:sp>
    </p:spTree>
    <p:extLst>
      <p:ext uri="{BB962C8B-B14F-4D97-AF65-F5344CB8AC3E}">
        <p14:creationId xmlns:p14="http://schemas.microsoft.com/office/powerpoint/2010/main" val="39615937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5"/>
          <p:cNvSpPr>
            <a:spLocks noGrp="1" noChangeArrowheads="1"/>
          </p:cNvSpPr>
          <p:nvPr>
            <p:ph type="sldNum" sz="quarter" idx="12"/>
          </p:nvPr>
        </p:nvSpPr>
        <p:spPr>
          <a:ln/>
        </p:spPr>
        <p:txBody>
          <a:bodyPr/>
          <a:lstStyle>
            <a:lvl1pPr>
              <a:defRPr/>
            </a:lvl1pPr>
          </a:lstStyle>
          <a:p>
            <a:pPr>
              <a:defRPr/>
            </a:pPr>
            <a:fld id="{D1F38DE4-1DBB-48B9-B32F-2BE4681828EB}" type="slidenum">
              <a:rPr lang="tr-TR" altLang="tr-TR"/>
              <a:pPr>
                <a:defRPr/>
              </a:pPr>
              <a:t>‹#›</a:t>
            </a:fld>
            <a:endParaRPr lang="tr-TR" altLang="tr-TR"/>
          </a:p>
        </p:txBody>
      </p:sp>
    </p:spTree>
    <p:extLst>
      <p:ext uri="{BB962C8B-B14F-4D97-AF65-F5344CB8AC3E}">
        <p14:creationId xmlns:p14="http://schemas.microsoft.com/office/powerpoint/2010/main" val="39107611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8750"/>
            <a:ext cx="2057400" cy="59721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8750"/>
            <a:ext cx="6019800" cy="59721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4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45"/>
          <p:cNvSpPr>
            <a:spLocks noGrp="1" noChangeArrowheads="1"/>
          </p:cNvSpPr>
          <p:nvPr>
            <p:ph type="sldNum" sz="quarter" idx="12"/>
          </p:nvPr>
        </p:nvSpPr>
        <p:spPr>
          <a:ln/>
        </p:spPr>
        <p:txBody>
          <a:bodyPr/>
          <a:lstStyle>
            <a:lvl1pPr>
              <a:defRPr/>
            </a:lvl1pPr>
          </a:lstStyle>
          <a:p>
            <a:pPr>
              <a:defRPr/>
            </a:pPr>
            <a:fld id="{6D546EBA-FD6A-49D5-8142-B2B6780FF4C2}" type="slidenum">
              <a:rPr lang="tr-TR" altLang="tr-TR"/>
              <a:pPr>
                <a:defRPr/>
              </a:pPr>
              <a:t>‹#›</a:t>
            </a:fld>
            <a:endParaRPr lang="tr-TR" altLang="tr-TR"/>
          </a:p>
        </p:txBody>
      </p:sp>
    </p:spTree>
    <p:extLst>
      <p:ext uri="{BB962C8B-B14F-4D97-AF65-F5344CB8AC3E}">
        <p14:creationId xmlns:p14="http://schemas.microsoft.com/office/powerpoint/2010/main" val="11158161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8130" name="Rectangle 2"/>
          <p:cNvSpPr>
            <a:spLocks noGrp="1" noRot="1" noChangeArrowheads="1"/>
          </p:cNvSpPr>
          <p:nvPr>
            <p:ph type="ctrTitle"/>
          </p:nvPr>
        </p:nvSpPr>
        <p:spPr>
          <a:xfrm>
            <a:off x="685800" y="1981200"/>
            <a:ext cx="7772400" cy="1600200"/>
          </a:xfrm>
        </p:spPr>
        <p:txBody>
          <a:bodyPr/>
          <a:lstStyle>
            <a:lvl1pPr>
              <a:defRPr/>
            </a:lvl1pPr>
          </a:lstStyle>
          <a:p>
            <a:pPr lvl="0"/>
            <a:r>
              <a:rPr lang="tr-TR" altLang="tr-TR" noProof="0"/>
              <a:t>Asıl başlık stili için tıklatın</a:t>
            </a:r>
          </a:p>
        </p:txBody>
      </p:sp>
      <p:sp>
        <p:nvSpPr>
          <p:cNvPr id="4813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4"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089741F5-A499-4743-8937-8B79A7BEE0F7}" type="slidenum">
              <a:rPr lang="tr-TR" altLang="tr-TR"/>
              <a:pPr>
                <a:defRPr/>
              </a:pPr>
              <a:t>‹#›</a:t>
            </a:fld>
            <a:endParaRPr lang="tr-TR" altLang="tr-TR"/>
          </a:p>
        </p:txBody>
      </p:sp>
    </p:spTree>
    <p:extLst>
      <p:ext uri="{BB962C8B-B14F-4D97-AF65-F5344CB8AC3E}">
        <p14:creationId xmlns:p14="http://schemas.microsoft.com/office/powerpoint/2010/main" val="70859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6"/>
          <p:cNvSpPr>
            <a:spLocks noGrp="1" noChangeArrowheads="1"/>
          </p:cNvSpPr>
          <p:nvPr>
            <p:ph type="sldNum" sz="quarter" idx="12"/>
          </p:nvPr>
        </p:nvSpPr>
        <p:spPr>
          <a:ln/>
        </p:spPr>
        <p:txBody>
          <a:bodyPr/>
          <a:lstStyle>
            <a:lvl1pPr>
              <a:defRPr/>
            </a:lvl1pPr>
          </a:lstStyle>
          <a:p>
            <a:pPr>
              <a:defRPr/>
            </a:pPr>
            <a:fld id="{32228C50-2E3A-4DB3-B4D5-0D03BD1975D3}" type="slidenum">
              <a:rPr lang="tr-TR" altLang="tr-TR"/>
              <a:pPr>
                <a:defRPr/>
              </a:pPr>
              <a:t>‹#›</a:t>
            </a:fld>
            <a:endParaRPr lang="tr-TR" altLang="tr-TR"/>
          </a:p>
        </p:txBody>
      </p:sp>
    </p:spTree>
    <p:extLst>
      <p:ext uri="{BB962C8B-B14F-4D97-AF65-F5344CB8AC3E}">
        <p14:creationId xmlns:p14="http://schemas.microsoft.com/office/powerpoint/2010/main" val="3581989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AC3E1696-A71D-419D-A9A0-0B9F1B022950}" type="slidenum">
              <a:rPr lang="tr-TR" altLang="tr-TR"/>
              <a:pPr>
                <a:defRPr/>
              </a:pPr>
              <a:t>‹#›</a:t>
            </a:fld>
            <a:endParaRPr lang="tr-TR" altLang="tr-TR"/>
          </a:p>
        </p:txBody>
      </p:sp>
    </p:spTree>
    <p:extLst>
      <p:ext uri="{BB962C8B-B14F-4D97-AF65-F5344CB8AC3E}">
        <p14:creationId xmlns:p14="http://schemas.microsoft.com/office/powerpoint/2010/main" val="84438330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B65EDA46-2716-4012-AED9-EC40813A60E5}" type="slidenum">
              <a:rPr lang="tr-TR" altLang="tr-TR"/>
              <a:pPr>
                <a:defRPr/>
              </a:pPr>
              <a:t>‹#›</a:t>
            </a:fld>
            <a:endParaRPr lang="tr-TR" altLang="tr-TR"/>
          </a:p>
        </p:txBody>
      </p:sp>
    </p:spTree>
    <p:extLst>
      <p:ext uri="{BB962C8B-B14F-4D97-AF65-F5344CB8AC3E}">
        <p14:creationId xmlns:p14="http://schemas.microsoft.com/office/powerpoint/2010/main" val="39305380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301625" y="1676400"/>
            <a:ext cx="4194175" cy="44227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76400"/>
            <a:ext cx="4194175" cy="44227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BD4FE4D9-5E83-42D5-BEA4-4DA4571E3673}" type="slidenum">
              <a:rPr lang="tr-TR" altLang="tr-TR"/>
              <a:pPr>
                <a:defRPr/>
              </a:pPr>
              <a:t>‹#›</a:t>
            </a:fld>
            <a:endParaRPr lang="tr-TR" altLang="tr-TR"/>
          </a:p>
        </p:txBody>
      </p:sp>
    </p:spTree>
    <p:extLst>
      <p:ext uri="{BB962C8B-B14F-4D97-AF65-F5344CB8AC3E}">
        <p14:creationId xmlns:p14="http://schemas.microsoft.com/office/powerpoint/2010/main" val="36271611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8"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9"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B732C9B9-C810-458A-8EB4-26569E23113B}" type="slidenum">
              <a:rPr lang="tr-TR" altLang="tr-TR"/>
              <a:pPr>
                <a:defRPr/>
              </a:pPr>
              <a:t>‹#›</a:t>
            </a:fld>
            <a:endParaRPr lang="tr-TR" altLang="tr-TR"/>
          </a:p>
        </p:txBody>
      </p:sp>
    </p:spTree>
    <p:extLst>
      <p:ext uri="{BB962C8B-B14F-4D97-AF65-F5344CB8AC3E}">
        <p14:creationId xmlns:p14="http://schemas.microsoft.com/office/powerpoint/2010/main" val="13969062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4"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5"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095D9A34-8968-485A-BAC3-AAC4B160DDC3}" type="slidenum">
              <a:rPr lang="tr-TR" altLang="tr-TR"/>
              <a:pPr>
                <a:defRPr/>
              </a:pPr>
              <a:t>‹#›</a:t>
            </a:fld>
            <a:endParaRPr lang="tr-TR" altLang="tr-TR"/>
          </a:p>
        </p:txBody>
      </p:sp>
    </p:spTree>
    <p:extLst>
      <p:ext uri="{BB962C8B-B14F-4D97-AF65-F5344CB8AC3E}">
        <p14:creationId xmlns:p14="http://schemas.microsoft.com/office/powerpoint/2010/main" val="21809739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3"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4"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24CFD87C-E1D9-44C6-9D3E-84179C0AAB9A}" type="slidenum">
              <a:rPr lang="tr-TR" altLang="tr-TR"/>
              <a:pPr>
                <a:defRPr/>
              </a:pPr>
              <a:t>‹#›</a:t>
            </a:fld>
            <a:endParaRPr lang="tr-TR" altLang="tr-TR"/>
          </a:p>
        </p:txBody>
      </p:sp>
    </p:spTree>
    <p:extLst>
      <p:ext uri="{BB962C8B-B14F-4D97-AF65-F5344CB8AC3E}">
        <p14:creationId xmlns:p14="http://schemas.microsoft.com/office/powerpoint/2010/main" val="28899612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5FA63929-718D-47F0-9340-C458107D3DE5}" type="slidenum">
              <a:rPr lang="tr-TR" altLang="tr-TR"/>
              <a:pPr>
                <a:defRPr/>
              </a:pPr>
              <a:t>‹#›</a:t>
            </a:fld>
            <a:endParaRPr lang="tr-TR" altLang="tr-TR"/>
          </a:p>
        </p:txBody>
      </p:sp>
    </p:spTree>
    <p:extLst>
      <p:ext uri="{BB962C8B-B14F-4D97-AF65-F5344CB8AC3E}">
        <p14:creationId xmlns:p14="http://schemas.microsoft.com/office/powerpoint/2010/main" val="26246070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7"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E28176B2-23D1-4FE1-94E3-E07542CB66ED}" type="slidenum">
              <a:rPr lang="tr-TR" altLang="tr-TR"/>
              <a:pPr>
                <a:defRPr/>
              </a:pPr>
              <a:t>‹#›</a:t>
            </a:fld>
            <a:endParaRPr lang="tr-TR" altLang="tr-TR"/>
          </a:p>
        </p:txBody>
      </p:sp>
    </p:spTree>
    <p:extLst>
      <p:ext uri="{BB962C8B-B14F-4D97-AF65-F5344CB8AC3E}">
        <p14:creationId xmlns:p14="http://schemas.microsoft.com/office/powerpoint/2010/main" val="38228256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9879C309-A62A-4871-936C-FB6FA364BDF6}" type="slidenum">
              <a:rPr lang="tr-TR" altLang="tr-TR"/>
              <a:pPr>
                <a:defRPr/>
              </a:pPr>
              <a:t>‹#›</a:t>
            </a:fld>
            <a:endParaRPr lang="tr-TR" altLang="tr-TR"/>
          </a:p>
        </p:txBody>
      </p:sp>
    </p:spTree>
    <p:extLst>
      <p:ext uri="{BB962C8B-B14F-4D97-AF65-F5344CB8AC3E}">
        <p14:creationId xmlns:p14="http://schemas.microsoft.com/office/powerpoint/2010/main" val="8632609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5"/>
          <p:cNvSpPr>
            <a:spLocks noGrp="1" noChangeArrowheads="1"/>
          </p:cNvSpPr>
          <p:nvPr>
            <p:ph type="ftr" sz="quarter" idx="11"/>
          </p:nvPr>
        </p:nvSpPr>
        <p:spPr/>
        <p:txBody>
          <a:bodyPr/>
          <a:lstStyle>
            <a:lvl1pPr>
              <a:defRPr>
                <a:latin typeface="Garamond" panose="02020404030301010803" pitchFamily="18" charset="0"/>
              </a:defRPr>
            </a:lvl1pPr>
          </a:lstStyle>
          <a:p>
            <a:pPr>
              <a:defRPr/>
            </a:pPr>
            <a:endParaRPr lang="tr-TR" altLang="tr-TR"/>
          </a:p>
        </p:txBody>
      </p:sp>
      <p:sp>
        <p:nvSpPr>
          <p:cNvPr id="6" name="Rectangle 6"/>
          <p:cNvSpPr>
            <a:spLocks noGrp="1" noChangeArrowheads="1"/>
          </p:cNvSpPr>
          <p:nvPr>
            <p:ph type="sldNum" sz="quarter" idx="12"/>
          </p:nvPr>
        </p:nvSpPr>
        <p:spPr/>
        <p:txBody>
          <a:bodyPr/>
          <a:lstStyle>
            <a:lvl1pPr>
              <a:defRPr>
                <a:latin typeface="Garamond" panose="02020404030301010803" pitchFamily="18" charset="0"/>
              </a:defRPr>
            </a:lvl1pPr>
          </a:lstStyle>
          <a:p>
            <a:pPr>
              <a:defRPr/>
            </a:pPr>
            <a:fld id="{0AC09906-B1CC-4490-9E1F-450D52658C67}" type="slidenum">
              <a:rPr lang="tr-TR" altLang="tr-TR"/>
              <a:pPr>
                <a:defRPr/>
              </a:pPr>
              <a:t>‹#›</a:t>
            </a:fld>
            <a:endParaRPr lang="tr-TR" altLang="tr-TR"/>
          </a:p>
        </p:txBody>
      </p:sp>
    </p:spTree>
    <p:extLst>
      <p:ext uri="{BB962C8B-B14F-4D97-AF65-F5344CB8AC3E}">
        <p14:creationId xmlns:p14="http://schemas.microsoft.com/office/powerpoint/2010/main" val="212460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5AEAAF04-BB69-4BFD-B491-9BB1222FF321}" type="slidenum">
              <a:rPr lang="tr-TR" altLang="tr-TR"/>
              <a:pPr>
                <a:defRPr/>
              </a:pPr>
              <a:t>‹#›</a:t>
            </a:fld>
            <a:endParaRPr lang="tr-TR" altLang="tr-TR"/>
          </a:p>
        </p:txBody>
      </p:sp>
    </p:spTree>
    <p:extLst>
      <p:ext uri="{BB962C8B-B14F-4D97-AF65-F5344CB8AC3E}">
        <p14:creationId xmlns:p14="http://schemas.microsoft.com/office/powerpoint/2010/main" val="2682887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6"/>
          <p:cNvSpPr>
            <a:spLocks noGrp="1" noChangeArrowheads="1"/>
          </p:cNvSpPr>
          <p:nvPr>
            <p:ph type="sldNum" sz="quarter" idx="12"/>
          </p:nvPr>
        </p:nvSpPr>
        <p:spPr>
          <a:ln/>
        </p:spPr>
        <p:txBody>
          <a:bodyPr/>
          <a:lstStyle>
            <a:lvl1pPr>
              <a:defRPr/>
            </a:lvl1pPr>
          </a:lstStyle>
          <a:p>
            <a:pPr>
              <a:defRPr/>
            </a:pPr>
            <a:fld id="{B8C8FFCF-6320-4B4F-91CE-2E5516E0F772}" type="slidenum">
              <a:rPr lang="tr-TR" altLang="tr-TR"/>
              <a:pPr>
                <a:defRPr/>
              </a:pPr>
              <a:t>‹#›</a:t>
            </a:fld>
            <a:endParaRPr lang="tr-TR" altLang="tr-TR"/>
          </a:p>
        </p:txBody>
      </p:sp>
    </p:spTree>
    <p:extLst>
      <p:ext uri="{BB962C8B-B14F-4D97-AF65-F5344CB8AC3E}">
        <p14:creationId xmlns:p14="http://schemas.microsoft.com/office/powerpoint/2010/main" val="31284625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32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altLang="tr-TR" noProof="0"/>
              <a:t>Asıl başlık stili için tıklatın</a:t>
            </a:r>
          </a:p>
        </p:txBody>
      </p:sp>
      <p:sp>
        <p:nvSpPr>
          <p:cNvPr id="532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atin typeface="Garamond" panose="02020404030301010803" pitchFamily="18" charset="0"/>
              </a:defRPr>
            </a:lvl1pPr>
          </a:lstStyle>
          <a:p>
            <a:pPr>
              <a:defRPr/>
            </a:pPr>
            <a:endParaRPr lang="tr-TR" alt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atin typeface="Garamond" panose="02020404030301010803" pitchFamily="18" charset="0"/>
              </a:defRPr>
            </a:lvl1pPr>
          </a:lstStyle>
          <a:p>
            <a:pPr>
              <a:defRPr/>
            </a:pPr>
            <a:endParaRPr lang="tr-TR" alt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atin typeface="Garamond" panose="02020404030301010803" pitchFamily="18" charset="0"/>
              </a:defRPr>
            </a:lvl1pPr>
          </a:lstStyle>
          <a:p>
            <a:pPr>
              <a:defRPr/>
            </a:pPr>
            <a:fld id="{48E71CF2-8927-43D0-9082-CF72732F6E04}" type="slidenum">
              <a:rPr lang="tr-TR" altLang="tr-TR"/>
              <a:pPr>
                <a:defRPr/>
              </a:pPr>
              <a:t>‹#›</a:t>
            </a:fld>
            <a:endParaRPr lang="tr-TR" altLang="tr-TR"/>
          </a:p>
        </p:txBody>
      </p:sp>
    </p:spTree>
    <p:extLst>
      <p:ext uri="{BB962C8B-B14F-4D97-AF65-F5344CB8AC3E}">
        <p14:creationId xmlns:p14="http://schemas.microsoft.com/office/powerpoint/2010/main" val="9495785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B56E2AFF-34FC-4A5E-84C1-BA0593B08968}"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37694801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6B7C1D23-31C8-4447-A656-B5D4AC5CBAF5}"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10472976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FE6096F4-38B7-4216-A8F4-4FFB7D02C392}"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9775930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8"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B194CFBF-AF04-4BCF-86E2-29CC4E2B62C7}" type="slidenum">
              <a:rPr lang="tr-TR" altLang="tr-TR"/>
              <a:pPr>
                <a:defRPr/>
              </a:pPr>
              <a:t>‹#›</a:t>
            </a:fld>
            <a:endParaRPr lang="tr-TR" altLang="tr-TR"/>
          </a:p>
        </p:txBody>
      </p:sp>
      <p:sp>
        <p:nvSpPr>
          <p:cNvPr id="9"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37979758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4"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C5D521E7-9292-4929-9C09-155260E60470}" type="slidenum">
              <a:rPr lang="tr-TR" altLang="tr-TR"/>
              <a:pPr>
                <a:defRPr/>
              </a:pPr>
              <a:t>‹#›</a:t>
            </a:fld>
            <a:endParaRPr lang="tr-TR" altLang="tr-TR"/>
          </a:p>
        </p:txBody>
      </p:sp>
      <p:sp>
        <p:nvSpPr>
          <p:cNvPr id="5"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42690222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3"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7C848F7C-E21C-49FA-A723-35F6F57BD303}" type="slidenum">
              <a:rPr lang="tr-TR" altLang="tr-TR"/>
              <a:pPr>
                <a:defRPr/>
              </a:pPr>
              <a:t>‹#›</a:t>
            </a:fld>
            <a:endParaRPr lang="tr-TR" altLang="tr-TR"/>
          </a:p>
        </p:txBody>
      </p:sp>
      <p:sp>
        <p:nvSpPr>
          <p:cNvPr id="4"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17301639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B33C8C88-0360-439A-9457-7D646F9BB0DD}"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21327146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6"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CB465192-5353-4819-9CFE-07B40E286D50}"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7160000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CBB42216-79E7-427E-9932-89CB234CCFC3}"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403700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6"/>
          <p:cNvSpPr>
            <a:spLocks noGrp="1" noChangeArrowheads="1"/>
          </p:cNvSpPr>
          <p:nvPr>
            <p:ph type="sldNum" sz="quarter" idx="12"/>
          </p:nvPr>
        </p:nvSpPr>
        <p:spPr>
          <a:ln/>
        </p:spPr>
        <p:txBody>
          <a:bodyPr/>
          <a:lstStyle>
            <a:lvl1pPr>
              <a:defRPr/>
            </a:lvl1pPr>
          </a:lstStyle>
          <a:p>
            <a:pPr>
              <a:defRPr/>
            </a:pPr>
            <a:fld id="{49530365-61FB-410A-ACF5-8CC9FC75BBFF}" type="slidenum">
              <a:rPr lang="tr-TR" altLang="tr-TR"/>
              <a:pPr>
                <a:defRPr/>
              </a:pPr>
              <a:t>‹#›</a:t>
            </a:fld>
            <a:endParaRPr lang="tr-TR" altLang="tr-TR"/>
          </a:p>
        </p:txBody>
      </p:sp>
    </p:spTree>
    <p:extLst>
      <p:ext uri="{BB962C8B-B14F-4D97-AF65-F5344CB8AC3E}">
        <p14:creationId xmlns:p14="http://schemas.microsoft.com/office/powerpoint/2010/main" val="19399203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p:txBody>
          <a:bodyPr/>
          <a:lstStyle>
            <a:lvl1pPr>
              <a:defRPr>
                <a:latin typeface="Garamond" panose="02020404030301010803" pitchFamily="18" charset="0"/>
              </a:defRPr>
            </a:lvl1pPr>
          </a:lstStyle>
          <a:p>
            <a:pPr>
              <a:defRPr/>
            </a:pPr>
            <a:endParaRPr lang="tr-TR" altLang="tr-TR"/>
          </a:p>
        </p:txBody>
      </p:sp>
      <p:sp>
        <p:nvSpPr>
          <p:cNvPr id="5" name="Rectangle 3"/>
          <p:cNvSpPr>
            <a:spLocks noGrp="1" noChangeArrowheads="1"/>
          </p:cNvSpPr>
          <p:nvPr>
            <p:ph type="sldNum" sz="quarter" idx="11"/>
          </p:nvPr>
        </p:nvSpPr>
        <p:spPr/>
        <p:txBody>
          <a:bodyPr/>
          <a:lstStyle>
            <a:lvl1pPr>
              <a:defRPr>
                <a:latin typeface="Garamond" panose="02020404030301010803" pitchFamily="18" charset="0"/>
              </a:defRPr>
            </a:lvl1pPr>
          </a:lstStyle>
          <a:p>
            <a:pPr>
              <a:defRPr/>
            </a:pPr>
            <a:fld id="{025661B8-CD03-41DC-A983-861067438530}" type="slidenum">
              <a:rPr lang="tr-TR" altLang="tr-TR"/>
              <a:pPr>
                <a:defRPr/>
              </a:pPr>
              <a:t>‹#›</a:t>
            </a:fld>
            <a:endParaRPr lang="tr-TR" altLang="tr-TR"/>
          </a:p>
        </p:txBody>
      </p:sp>
      <p:sp>
        <p:nvSpPr>
          <p:cNvPr id="6" name="Rectangle 14"/>
          <p:cNvSpPr>
            <a:spLocks noGrp="1" noChangeArrowheads="1"/>
          </p:cNvSpPr>
          <p:nvPr>
            <p:ph type="ftr" sz="quarter" idx="12"/>
          </p:nvPr>
        </p:nvSpPr>
        <p:spPr/>
        <p:txBody>
          <a:bodyPr/>
          <a:lstStyle>
            <a:lvl1pPr>
              <a:defRPr>
                <a:latin typeface="Garamond" panose="02020404030301010803" pitchFamily="18" charset="0"/>
              </a:defRPr>
            </a:lvl1pPr>
          </a:lstStyle>
          <a:p>
            <a:pPr>
              <a:defRPr/>
            </a:pPr>
            <a:endParaRPr lang="tr-TR" altLang="tr-TR"/>
          </a:p>
        </p:txBody>
      </p:sp>
    </p:spTree>
    <p:extLst>
      <p:ext uri="{BB962C8B-B14F-4D97-AF65-F5344CB8AC3E}">
        <p14:creationId xmlns:p14="http://schemas.microsoft.com/office/powerpoint/2010/main" val="9738711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9" name="Freeform 7"/>
            <p:cNvSpPr>
              <a:spLocks/>
            </p:cNvSpPr>
            <p:nvPr userDrawn="1"/>
          </p:nvSpPr>
          <p:spPr bwMode="hidden">
            <a:xfrm>
              <a:off x="3599" y="2477"/>
              <a:ext cx="186" cy="120"/>
            </a:xfrm>
            <a:custGeom>
              <a:avLst/>
              <a:gdLst>
                <a:gd name="T0" fmla="*/ 198 w 185"/>
                <a:gd name="T1" fmla="*/ 0 h 120"/>
                <a:gd name="T2" fmla="*/ 198 w 185"/>
                <a:gd name="T3" fmla="*/ 6 h 120"/>
                <a:gd name="T4" fmla="*/ 198 w 185"/>
                <a:gd name="T5" fmla="*/ 18 h 120"/>
                <a:gd name="T6" fmla="*/ 198 w 185"/>
                <a:gd name="T7" fmla="*/ 36 h 120"/>
                <a:gd name="T8" fmla="*/ 192 w 185"/>
                <a:gd name="T9" fmla="*/ 54 h 120"/>
                <a:gd name="T10" fmla="*/ 174 w 185"/>
                <a:gd name="T11" fmla="*/ 72 h 120"/>
                <a:gd name="T12" fmla="*/ 150 w 185"/>
                <a:gd name="T13" fmla="*/ 96 h 120"/>
                <a:gd name="T14" fmla="*/ 11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8 w 185"/>
                <a:gd name="T29" fmla="*/ 0 h 120"/>
                <a:gd name="T30" fmla="*/ 19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0 w 526"/>
                <a:gd name="T17" fmla="*/ 179 h 275"/>
                <a:gd name="T18" fmla="*/ 222 w 526"/>
                <a:gd name="T19" fmla="*/ 143 h 275"/>
                <a:gd name="T20" fmla="*/ 264 w 526"/>
                <a:gd name="T21" fmla="*/ 120 h 275"/>
                <a:gd name="T22" fmla="*/ 312 w 526"/>
                <a:gd name="T23" fmla="*/ 96 h 275"/>
                <a:gd name="T24" fmla="*/ 419 w 526"/>
                <a:gd name="T25" fmla="*/ 48 h 275"/>
                <a:gd name="T26" fmla="*/ 468 w 526"/>
                <a:gd name="T27" fmla="*/ 30 h 275"/>
                <a:gd name="T28" fmla="*/ 504 w 526"/>
                <a:gd name="T29" fmla="*/ 12 h 275"/>
                <a:gd name="T30" fmla="*/ 528 w 526"/>
                <a:gd name="T31" fmla="*/ 6 h 275"/>
                <a:gd name="T32" fmla="*/ 546 w 526"/>
                <a:gd name="T33" fmla="*/ 0 h 275"/>
                <a:gd name="T34" fmla="*/ 552 w 526"/>
                <a:gd name="T35" fmla="*/ 0 h 275"/>
                <a:gd name="T36" fmla="*/ 546 w 526"/>
                <a:gd name="T37" fmla="*/ 6 h 275"/>
                <a:gd name="T38" fmla="*/ 534 w 526"/>
                <a:gd name="T39" fmla="*/ 12 h 275"/>
                <a:gd name="T40" fmla="*/ 510 w 526"/>
                <a:gd name="T41" fmla="*/ 24 h 275"/>
                <a:gd name="T42" fmla="*/ 486 w 526"/>
                <a:gd name="T43" fmla="*/ 42 h 275"/>
                <a:gd name="T44" fmla="*/ 462 w 526"/>
                <a:gd name="T45" fmla="*/ 54 h 275"/>
                <a:gd name="T46" fmla="*/ 419 w 526"/>
                <a:gd name="T47" fmla="*/ 78 h 275"/>
                <a:gd name="T48" fmla="*/ 353 w 526"/>
                <a:gd name="T49" fmla="*/ 108 h 275"/>
                <a:gd name="T50" fmla="*/ 28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3 w 718"/>
                <a:gd name="T17" fmla="*/ 228 h 306"/>
                <a:gd name="T18" fmla="*/ 139 w 718"/>
                <a:gd name="T19" fmla="*/ 228 h 306"/>
                <a:gd name="T20" fmla="*/ 157 w 718"/>
                <a:gd name="T21" fmla="*/ 222 h 306"/>
                <a:gd name="T22" fmla="*/ 181 w 718"/>
                <a:gd name="T23" fmla="*/ 216 h 306"/>
                <a:gd name="T24" fmla="*/ 211 w 718"/>
                <a:gd name="T25" fmla="*/ 204 h 306"/>
                <a:gd name="T26" fmla="*/ 288 w 718"/>
                <a:gd name="T27" fmla="*/ 180 h 306"/>
                <a:gd name="T28" fmla="*/ 397 w 718"/>
                <a:gd name="T29" fmla="*/ 156 h 306"/>
                <a:gd name="T30" fmla="*/ 487 w 718"/>
                <a:gd name="T31" fmla="*/ 126 h 306"/>
                <a:gd name="T32" fmla="*/ 570 w 718"/>
                <a:gd name="T33" fmla="*/ 102 h 306"/>
                <a:gd name="T34" fmla="*/ 600 w 718"/>
                <a:gd name="T35" fmla="*/ 90 h 306"/>
                <a:gd name="T36" fmla="*/ 643 w 718"/>
                <a:gd name="T37" fmla="*/ 84 h 306"/>
                <a:gd name="T38" fmla="*/ 661 w 718"/>
                <a:gd name="T39" fmla="*/ 78 h 306"/>
                <a:gd name="T40" fmla="*/ 667 w 718"/>
                <a:gd name="T41" fmla="*/ 72 h 306"/>
                <a:gd name="T42" fmla="*/ 673 w 718"/>
                <a:gd name="T43" fmla="*/ 66 h 306"/>
                <a:gd name="T44" fmla="*/ 691 w 718"/>
                <a:gd name="T45" fmla="*/ 60 h 306"/>
                <a:gd name="T46" fmla="*/ 733 w 718"/>
                <a:gd name="T47" fmla="*/ 30 h 306"/>
                <a:gd name="T48" fmla="*/ 751 w 718"/>
                <a:gd name="T49" fmla="*/ 18 h 306"/>
                <a:gd name="T50" fmla="*/ 757 w 718"/>
                <a:gd name="T51" fmla="*/ 6 h 306"/>
                <a:gd name="T52" fmla="*/ 751 w 718"/>
                <a:gd name="T53" fmla="*/ 0 h 306"/>
                <a:gd name="T54" fmla="*/ 727 w 718"/>
                <a:gd name="T55" fmla="*/ 0 h 306"/>
                <a:gd name="T56" fmla="*/ 667 w 718"/>
                <a:gd name="T57" fmla="*/ 0 h 306"/>
                <a:gd name="T58" fmla="*/ 609 w 718"/>
                <a:gd name="T59" fmla="*/ 0 h 306"/>
                <a:gd name="T60" fmla="*/ 570 w 718"/>
                <a:gd name="T61" fmla="*/ 0 h 306"/>
                <a:gd name="T62" fmla="*/ 540 w 718"/>
                <a:gd name="T63" fmla="*/ 18 h 306"/>
                <a:gd name="T64" fmla="*/ 511 w 718"/>
                <a:gd name="T65" fmla="*/ 42 h 306"/>
                <a:gd name="T66" fmla="*/ 493 w 718"/>
                <a:gd name="T67" fmla="*/ 54 h 306"/>
                <a:gd name="T68" fmla="*/ 475 w 718"/>
                <a:gd name="T69" fmla="*/ 60 h 306"/>
                <a:gd name="T70" fmla="*/ 451 w 718"/>
                <a:gd name="T71" fmla="*/ 60 h 306"/>
                <a:gd name="T72" fmla="*/ 415 w 718"/>
                <a:gd name="T73" fmla="*/ 66 h 306"/>
                <a:gd name="T74" fmla="*/ 361 w 718"/>
                <a:gd name="T75" fmla="*/ 84 h 306"/>
                <a:gd name="T76" fmla="*/ 324 w 718"/>
                <a:gd name="T77" fmla="*/ 108 h 306"/>
                <a:gd name="T78" fmla="*/ 300 w 718"/>
                <a:gd name="T79" fmla="*/ 126 h 306"/>
                <a:gd name="T80" fmla="*/ 288 w 718"/>
                <a:gd name="T81" fmla="*/ 132 h 306"/>
                <a:gd name="T82" fmla="*/ 270 w 718"/>
                <a:gd name="T83" fmla="*/ 138 h 306"/>
                <a:gd name="T84" fmla="*/ 234 w 718"/>
                <a:gd name="T85" fmla="*/ 138 h 306"/>
                <a:gd name="T86" fmla="*/ 199 w 718"/>
                <a:gd name="T87" fmla="*/ 138 h 306"/>
                <a:gd name="T88" fmla="*/ 193 w 718"/>
                <a:gd name="T89" fmla="*/ 138 h 306"/>
                <a:gd name="T90" fmla="*/ 18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p:cNvSpPr>
              <a:spLocks/>
            </p:cNvSpPr>
            <p:nvPr userDrawn="1"/>
          </p:nvSpPr>
          <p:spPr bwMode="hidden">
            <a:xfrm>
              <a:off x="3358" y="1890"/>
              <a:ext cx="2400" cy="881"/>
            </a:xfrm>
            <a:custGeom>
              <a:avLst/>
              <a:gdLst>
                <a:gd name="T0" fmla="*/ 2333 w 2392"/>
                <a:gd name="T1" fmla="*/ 54 h 881"/>
                <a:gd name="T2" fmla="*/ 2285 w 2392"/>
                <a:gd name="T3" fmla="*/ 54 h 881"/>
                <a:gd name="T4" fmla="*/ 2238 w 2392"/>
                <a:gd name="T5" fmla="*/ 66 h 881"/>
                <a:gd name="T6" fmla="*/ 2112 w 2392"/>
                <a:gd name="T7" fmla="*/ 101 h 881"/>
                <a:gd name="T8" fmla="*/ 2047 w 2392"/>
                <a:gd name="T9" fmla="*/ 119 h 881"/>
                <a:gd name="T10" fmla="*/ 1938 w 2392"/>
                <a:gd name="T11" fmla="*/ 167 h 881"/>
                <a:gd name="T12" fmla="*/ 1914 w 2392"/>
                <a:gd name="T13" fmla="*/ 245 h 881"/>
                <a:gd name="T14" fmla="*/ 1920 w 2392"/>
                <a:gd name="T15" fmla="*/ 305 h 881"/>
                <a:gd name="T16" fmla="*/ 1836 w 2392"/>
                <a:gd name="T17" fmla="*/ 317 h 881"/>
                <a:gd name="T18" fmla="*/ 1665 w 2392"/>
                <a:gd name="T19" fmla="*/ 263 h 881"/>
                <a:gd name="T20" fmla="*/ 1572 w 2392"/>
                <a:gd name="T21" fmla="*/ 257 h 881"/>
                <a:gd name="T22" fmla="*/ 1464 w 2392"/>
                <a:gd name="T23" fmla="*/ 311 h 881"/>
                <a:gd name="T24" fmla="*/ 1396 w 2392"/>
                <a:gd name="T25" fmla="*/ 353 h 881"/>
                <a:gd name="T26" fmla="*/ 1366 w 2392"/>
                <a:gd name="T27" fmla="*/ 359 h 881"/>
                <a:gd name="T28" fmla="*/ 1266 w 2392"/>
                <a:gd name="T29" fmla="*/ 371 h 881"/>
                <a:gd name="T30" fmla="*/ 1212 w 2392"/>
                <a:gd name="T31" fmla="*/ 365 h 881"/>
                <a:gd name="T32" fmla="*/ 1105 w 2392"/>
                <a:gd name="T33" fmla="*/ 371 h 881"/>
                <a:gd name="T34" fmla="*/ 996 w 2392"/>
                <a:gd name="T35" fmla="*/ 383 h 881"/>
                <a:gd name="T36" fmla="*/ 960 w 2392"/>
                <a:gd name="T37" fmla="*/ 401 h 881"/>
                <a:gd name="T38" fmla="*/ 858 w 2392"/>
                <a:gd name="T39" fmla="*/ 419 h 881"/>
                <a:gd name="T40" fmla="*/ 817 w 2392"/>
                <a:gd name="T41" fmla="*/ 419 h 881"/>
                <a:gd name="T42" fmla="*/ 690 w 2392"/>
                <a:gd name="T43" fmla="*/ 437 h 881"/>
                <a:gd name="T44" fmla="*/ 624 w 2392"/>
                <a:gd name="T45" fmla="*/ 473 h 881"/>
                <a:gd name="T46" fmla="*/ 529 w 2392"/>
                <a:gd name="T47" fmla="*/ 467 h 881"/>
                <a:gd name="T48" fmla="*/ 444 w 2392"/>
                <a:gd name="T49" fmla="*/ 491 h 881"/>
                <a:gd name="T50" fmla="*/ 426 w 2392"/>
                <a:gd name="T51" fmla="*/ 539 h 881"/>
                <a:gd name="T52" fmla="*/ 360 w 2392"/>
                <a:gd name="T53" fmla="*/ 569 h 881"/>
                <a:gd name="T54" fmla="*/ 235 w 2392"/>
                <a:gd name="T55" fmla="*/ 599 h 881"/>
                <a:gd name="T56" fmla="*/ 138 w 2392"/>
                <a:gd name="T57" fmla="*/ 647 h 881"/>
                <a:gd name="T58" fmla="*/ 108 w 2392"/>
                <a:gd name="T59" fmla="*/ 659 h 881"/>
                <a:gd name="T60" fmla="*/ 0 w 2392"/>
                <a:gd name="T61" fmla="*/ 671 h 881"/>
                <a:gd name="T62" fmla="*/ 84 w 2392"/>
                <a:gd name="T63" fmla="*/ 695 h 881"/>
                <a:gd name="T64" fmla="*/ 276 w 2392"/>
                <a:gd name="T65" fmla="*/ 653 h 881"/>
                <a:gd name="T66" fmla="*/ 499 w 2392"/>
                <a:gd name="T67" fmla="*/ 569 h 881"/>
                <a:gd name="T68" fmla="*/ 594 w 2392"/>
                <a:gd name="T69" fmla="*/ 521 h 881"/>
                <a:gd name="T70" fmla="*/ 672 w 2392"/>
                <a:gd name="T71" fmla="*/ 515 h 881"/>
                <a:gd name="T72" fmla="*/ 912 w 2392"/>
                <a:gd name="T73" fmla="*/ 461 h 881"/>
                <a:gd name="T74" fmla="*/ 1200 w 2392"/>
                <a:gd name="T75" fmla="*/ 425 h 881"/>
                <a:gd name="T76" fmla="*/ 1344 w 2392"/>
                <a:gd name="T77" fmla="*/ 461 h 881"/>
                <a:gd name="T78" fmla="*/ 1482 w 2392"/>
                <a:gd name="T79" fmla="*/ 533 h 881"/>
                <a:gd name="T80" fmla="*/ 1500 w 2392"/>
                <a:gd name="T81" fmla="*/ 617 h 881"/>
                <a:gd name="T82" fmla="*/ 1441 w 2392"/>
                <a:gd name="T83" fmla="*/ 653 h 881"/>
                <a:gd name="T84" fmla="*/ 1278 w 2392"/>
                <a:gd name="T85" fmla="*/ 701 h 881"/>
                <a:gd name="T86" fmla="*/ 1164 w 2392"/>
                <a:gd name="T87" fmla="*/ 755 h 881"/>
                <a:gd name="T88" fmla="*/ 1117 w 2392"/>
                <a:gd name="T89" fmla="*/ 809 h 881"/>
                <a:gd name="T90" fmla="*/ 1129 w 2392"/>
                <a:gd name="T91" fmla="*/ 869 h 881"/>
                <a:gd name="T92" fmla="*/ 1158 w 2392"/>
                <a:gd name="T93" fmla="*/ 881 h 881"/>
                <a:gd name="T94" fmla="*/ 1260 w 2392"/>
                <a:gd name="T95" fmla="*/ 869 h 881"/>
                <a:gd name="T96" fmla="*/ 1453 w 2392"/>
                <a:gd name="T97" fmla="*/ 857 h 881"/>
                <a:gd name="T98" fmla="*/ 1506 w 2392"/>
                <a:gd name="T99" fmla="*/ 851 h 881"/>
                <a:gd name="T100" fmla="*/ 1548 w 2392"/>
                <a:gd name="T101" fmla="*/ 833 h 881"/>
                <a:gd name="T102" fmla="*/ 1753 w 2392"/>
                <a:gd name="T103" fmla="*/ 743 h 881"/>
                <a:gd name="T104" fmla="*/ 1884 w 2392"/>
                <a:gd name="T105" fmla="*/ 689 h 881"/>
                <a:gd name="T106" fmla="*/ 1965 w 2392"/>
                <a:gd name="T107" fmla="*/ 581 h 881"/>
                <a:gd name="T108" fmla="*/ 2130 w 2392"/>
                <a:gd name="T109" fmla="*/ 389 h 881"/>
                <a:gd name="T110" fmla="*/ 2305 w 2392"/>
                <a:gd name="T111" fmla="*/ 269 h 881"/>
                <a:gd name="T112" fmla="*/ 2353 w 2392"/>
                <a:gd name="T113" fmla="*/ 239 h 881"/>
                <a:gd name="T114" fmla="*/ 2496 w 2392"/>
                <a:gd name="T115" fmla="*/ 0 h 881"/>
                <a:gd name="T116" fmla="*/ 240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tr-TR"/>
            </a:p>
          </p:txBody>
        </p:sp>
      </p:grpSp>
      <p:sp>
        <p:nvSpPr>
          <p:cNvPr id="563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tr-TR" altLang="tr-TR" noProof="0"/>
              <a:t>Asıl başlık stili için tıklatın</a:t>
            </a:r>
          </a:p>
        </p:txBody>
      </p:sp>
      <p:sp>
        <p:nvSpPr>
          <p:cNvPr id="563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altLang="tr-TR" noProof="0"/>
              <a:t>Asıl alt başlık stilini düzenlemek için tıklatın</a:t>
            </a:r>
          </a:p>
        </p:txBody>
      </p:sp>
      <p:sp>
        <p:nvSpPr>
          <p:cNvPr id="20" name="Rectangle 20"/>
          <p:cNvSpPr>
            <a:spLocks noGrp="1" noChangeArrowheads="1"/>
          </p:cNvSpPr>
          <p:nvPr>
            <p:ph type="dt" sz="quarter" idx="10"/>
          </p:nvPr>
        </p:nvSpPr>
        <p:spPr/>
        <p:txBody>
          <a:bodyPr/>
          <a:lstStyle>
            <a:lvl1pPr>
              <a:defRPr/>
            </a:lvl1pPr>
          </a:lstStyle>
          <a:p>
            <a:pPr>
              <a:defRPr/>
            </a:pPr>
            <a:endParaRPr lang="tr-TR" altLang="tr-TR"/>
          </a:p>
        </p:txBody>
      </p:sp>
      <p:sp>
        <p:nvSpPr>
          <p:cNvPr id="21" name="Rectangle 21"/>
          <p:cNvSpPr>
            <a:spLocks noGrp="1" noChangeArrowheads="1"/>
          </p:cNvSpPr>
          <p:nvPr>
            <p:ph type="ftr" sz="quarter" idx="11"/>
          </p:nvPr>
        </p:nvSpPr>
        <p:spPr/>
        <p:txBody>
          <a:bodyPr/>
          <a:lstStyle>
            <a:lvl1pPr>
              <a:defRPr/>
            </a:lvl1pPr>
          </a:lstStyle>
          <a:p>
            <a:pPr>
              <a:defRPr/>
            </a:pPr>
            <a:endParaRPr lang="tr-TR" altLang="tr-TR"/>
          </a:p>
        </p:txBody>
      </p:sp>
      <p:sp>
        <p:nvSpPr>
          <p:cNvPr id="22" name="Rectangle 22"/>
          <p:cNvSpPr>
            <a:spLocks noGrp="1" noChangeArrowheads="1"/>
          </p:cNvSpPr>
          <p:nvPr>
            <p:ph type="sldNum" sz="quarter" idx="12"/>
          </p:nvPr>
        </p:nvSpPr>
        <p:spPr/>
        <p:txBody>
          <a:bodyPr/>
          <a:lstStyle>
            <a:lvl1pPr>
              <a:defRPr/>
            </a:lvl1pPr>
          </a:lstStyle>
          <a:p>
            <a:pPr>
              <a:defRPr/>
            </a:pPr>
            <a:fld id="{1ADD15CC-46A1-4479-845A-6E493D4C16E1}" type="slidenum">
              <a:rPr lang="tr-TR" altLang="tr-TR"/>
              <a:pPr>
                <a:defRPr/>
              </a:pPr>
              <a:t>‹#›</a:t>
            </a:fld>
            <a:endParaRPr lang="tr-TR" altLang="tr-TR"/>
          </a:p>
        </p:txBody>
      </p:sp>
    </p:spTree>
    <p:extLst>
      <p:ext uri="{BB962C8B-B14F-4D97-AF65-F5344CB8AC3E}">
        <p14:creationId xmlns:p14="http://schemas.microsoft.com/office/powerpoint/2010/main" val="189924160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89698026-4A32-41C3-9A3B-A30A2C2F333F}" type="slidenum">
              <a:rPr lang="tr-TR" altLang="tr-TR"/>
              <a:pPr>
                <a:defRPr/>
              </a:pPr>
              <a:t>‹#›</a:t>
            </a:fld>
            <a:endParaRPr lang="tr-TR" altLang="tr-TR"/>
          </a:p>
        </p:txBody>
      </p:sp>
    </p:spTree>
    <p:extLst>
      <p:ext uri="{BB962C8B-B14F-4D97-AF65-F5344CB8AC3E}">
        <p14:creationId xmlns:p14="http://schemas.microsoft.com/office/powerpoint/2010/main" val="803140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8A5727E0-6293-4035-BF16-178D255B4684}" type="slidenum">
              <a:rPr lang="tr-TR" altLang="tr-TR"/>
              <a:pPr>
                <a:defRPr/>
              </a:pPr>
              <a:t>‹#›</a:t>
            </a:fld>
            <a:endParaRPr lang="tr-TR" altLang="tr-TR"/>
          </a:p>
        </p:txBody>
      </p:sp>
    </p:spTree>
    <p:extLst>
      <p:ext uri="{BB962C8B-B14F-4D97-AF65-F5344CB8AC3E}">
        <p14:creationId xmlns:p14="http://schemas.microsoft.com/office/powerpoint/2010/main" val="857121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1"/>
          <p:cNvSpPr>
            <a:spLocks noGrp="1" noChangeArrowheads="1"/>
          </p:cNvSpPr>
          <p:nvPr>
            <p:ph type="sldNum" sz="quarter" idx="12"/>
          </p:nvPr>
        </p:nvSpPr>
        <p:spPr>
          <a:ln/>
        </p:spPr>
        <p:txBody>
          <a:bodyPr/>
          <a:lstStyle>
            <a:lvl1pPr>
              <a:defRPr/>
            </a:lvl1pPr>
          </a:lstStyle>
          <a:p>
            <a:pPr>
              <a:defRPr/>
            </a:pPr>
            <a:fld id="{D1D9DDA1-E7A8-432B-85B0-7E0801A9A686}" type="slidenum">
              <a:rPr lang="tr-TR" altLang="tr-TR"/>
              <a:pPr>
                <a:defRPr/>
              </a:pPr>
              <a:t>‹#›</a:t>
            </a:fld>
            <a:endParaRPr lang="tr-TR" altLang="tr-TR"/>
          </a:p>
        </p:txBody>
      </p:sp>
    </p:spTree>
    <p:extLst>
      <p:ext uri="{BB962C8B-B14F-4D97-AF65-F5344CB8AC3E}">
        <p14:creationId xmlns:p14="http://schemas.microsoft.com/office/powerpoint/2010/main" val="21514285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21"/>
          <p:cNvSpPr>
            <a:spLocks noGrp="1" noChangeArrowheads="1"/>
          </p:cNvSpPr>
          <p:nvPr>
            <p:ph type="sldNum" sz="quarter" idx="12"/>
          </p:nvPr>
        </p:nvSpPr>
        <p:spPr>
          <a:ln/>
        </p:spPr>
        <p:txBody>
          <a:bodyPr/>
          <a:lstStyle>
            <a:lvl1pPr>
              <a:defRPr/>
            </a:lvl1pPr>
          </a:lstStyle>
          <a:p>
            <a:pPr>
              <a:defRPr/>
            </a:pPr>
            <a:fld id="{093EAE29-2BFF-45D5-ADBF-65124AE2FBA6}" type="slidenum">
              <a:rPr lang="tr-TR" altLang="tr-TR"/>
              <a:pPr>
                <a:defRPr/>
              </a:pPr>
              <a:t>‹#›</a:t>
            </a:fld>
            <a:endParaRPr lang="tr-TR" altLang="tr-TR"/>
          </a:p>
        </p:txBody>
      </p:sp>
    </p:spTree>
    <p:extLst>
      <p:ext uri="{BB962C8B-B14F-4D97-AF65-F5344CB8AC3E}">
        <p14:creationId xmlns:p14="http://schemas.microsoft.com/office/powerpoint/2010/main" val="2911769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21"/>
          <p:cNvSpPr>
            <a:spLocks noGrp="1" noChangeArrowheads="1"/>
          </p:cNvSpPr>
          <p:nvPr>
            <p:ph type="sldNum" sz="quarter" idx="12"/>
          </p:nvPr>
        </p:nvSpPr>
        <p:spPr>
          <a:ln/>
        </p:spPr>
        <p:txBody>
          <a:bodyPr/>
          <a:lstStyle>
            <a:lvl1pPr>
              <a:defRPr/>
            </a:lvl1pPr>
          </a:lstStyle>
          <a:p>
            <a:pPr>
              <a:defRPr/>
            </a:pPr>
            <a:fld id="{8BA67486-61DB-4491-B549-05E100EE5145}" type="slidenum">
              <a:rPr lang="tr-TR" altLang="tr-TR"/>
              <a:pPr>
                <a:defRPr/>
              </a:pPr>
              <a:t>‹#›</a:t>
            </a:fld>
            <a:endParaRPr lang="tr-TR" altLang="tr-TR"/>
          </a:p>
        </p:txBody>
      </p:sp>
    </p:spTree>
    <p:extLst>
      <p:ext uri="{BB962C8B-B14F-4D97-AF65-F5344CB8AC3E}">
        <p14:creationId xmlns:p14="http://schemas.microsoft.com/office/powerpoint/2010/main" val="35450357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21"/>
          <p:cNvSpPr>
            <a:spLocks noGrp="1" noChangeArrowheads="1"/>
          </p:cNvSpPr>
          <p:nvPr>
            <p:ph type="sldNum" sz="quarter" idx="12"/>
          </p:nvPr>
        </p:nvSpPr>
        <p:spPr>
          <a:ln/>
        </p:spPr>
        <p:txBody>
          <a:bodyPr/>
          <a:lstStyle>
            <a:lvl1pPr>
              <a:defRPr/>
            </a:lvl1pPr>
          </a:lstStyle>
          <a:p>
            <a:pPr>
              <a:defRPr/>
            </a:pPr>
            <a:fld id="{85A79971-DFDD-4A3D-A5D9-8F6E6DD9DD28}" type="slidenum">
              <a:rPr lang="tr-TR" altLang="tr-TR"/>
              <a:pPr>
                <a:defRPr/>
              </a:pPr>
              <a:t>‹#›</a:t>
            </a:fld>
            <a:endParaRPr lang="tr-TR" altLang="tr-TR"/>
          </a:p>
        </p:txBody>
      </p:sp>
    </p:spTree>
    <p:extLst>
      <p:ext uri="{BB962C8B-B14F-4D97-AF65-F5344CB8AC3E}">
        <p14:creationId xmlns:p14="http://schemas.microsoft.com/office/powerpoint/2010/main" val="16414705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1"/>
          <p:cNvSpPr>
            <a:spLocks noGrp="1" noChangeArrowheads="1"/>
          </p:cNvSpPr>
          <p:nvPr>
            <p:ph type="sldNum" sz="quarter" idx="12"/>
          </p:nvPr>
        </p:nvSpPr>
        <p:spPr>
          <a:ln/>
        </p:spPr>
        <p:txBody>
          <a:bodyPr/>
          <a:lstStyle>
            <a:lvl1pPr>
              <a:defRPr/>
            </a:lvl1pPr>
          </a:lstStyle>
          <a:p>
            <a:pPr>
              <a:defRPr/>
            </a:pPr>
            <a:fld id="{F38ADC6B-8289-4BF3-9D37-C93E546EC917}" type="slidenum">
              <a:rPr lang="tr-TR" altLang="tr-TR"/>
              <a:pPr>
                <a:defRPr/>
              </a:pPr>
              <a:t>‹#›</a:t>
            </a:fld>
            <a:endParaRPr lang="tr-TR" altLang="tr-TR"/>
          </a:p>
        </p:txBody>
      </p:sp>
    </p:spTree>
    <p:extLst>
      <p:ext uri="{BB962C8B-B14F-4D97-AF65-F5344CB8AC3E}">
        <p14:creationId xmlns:p14="http://schemas.microsoft.com/office/powerpoint/2010/main" val="25973142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1"/>
          <p:cNvSpPr>
            <a:spLocks noGrp="1" noChangeArrowheads="1"/>
          </p:cNvSpPr>
          <p:nvPr>
            <p:ph type="sldNum" sz="quarter" idx="12"/>
          </p:nvPr>
        </p:nvSpPr>
        <p:spPr>
          <a:ln/>
        </p:spPr>
        <p:txBody>
          <a:bodyPr/>
          <a:lstStyle>
            <a:lvl1pPr>
              <a:defRPr/>
            </a:lvl1pPr>
          </a:lstStyle>
          <a:p>
            <a:pPr>
              <a:defRPr/>
            </a:pPr>
            <a:fld id="{84193A58-29DA-46E0-8BEE-1F6CA01DF7B0}" type="slidenum">
              <a:rPr lang="tr-TR" altLang="tr-TR"/>
              <a:pPr>
                <a:defRPr/>
              </a:pPr>
              <a:t>‹#›</a:t>
            </a:fld>
            <a:endParaRPr lang="tr-TR" altLang="tr-TR"/>
          </a:p>
        </p:txBody>
      </p:sp>
    </p:spTree>
    <p:extLst>
      <p:ext uri="{BB962C8B-B14F-4D97-AF65-F5344CB8AC3E}">
        <p14:creationId xmlns:p14="http://schemas.microsoft.com/office/powerpoint/2010/main" val="306434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28600"/>
            <a:ext cx="2057400" cy="5867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28600"/>
            <a:ext cx="60198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6"/>
          <p:cNvSpPr>
            <a:spLocks noGrp="1" noChangeArrowheads="1"/>
          </p:cNvSpPr>
          <p:nvPr>
            <p:ph type="sldNum" sz="quarter" idx="12"/>
          </p:nvPr>
        </p:nvSpPr>
        <p:spPr>
          <a:ln/>
        </p:spPr>
        <p:txBody>
          <a:bodyPr/>
          <a:lstStyle>
            <a:lvl1pPr>
              <a:defRPr/>
            </a:lvl1pPr>
          </a:lstStyle>
          <a:p>
            <a:pPr>
              <a:defRPr/>
            </a:pPr>
            <a:fld id="{E102AB58-DF51-4C02-AF2E-738B32B12B0D}" type="slidenum">
              <a:rPr lang="tr-TR" altLang="tr-TR"/>
              <a:pPr>
                <a:defRPr/>
              </a:pPr>
              <a:t>‹#›</a:t>
            </a:fld>
            <a:endParaRPr lang="tr-TR" altLang="tr-TR"/>
          </a:p>
        </p:txBody>
      </p:sp>
    </p:spTree>
    <p:extLst>
      <p:ext uri="{BB962C8B-B14F-4D97-AF65-F5344CB8AC3E}">
        <p14:creationId xmlns:p14="http://schemas.microsoft.com/office/powerpoint/2010/main" val="19778835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04CE7D83-31B3-4FA6-9DD8-886A305A6FC2}" type="slidenum">
              <a:rPr lang="tr-TR" altLang="tr-TR"/>
              <a:pPr>
                <a:defRPr/>
              </a:pPr>
              <a:t>‹#›</a:t>
            </a:fld>
            <a:endParaRPr lang="tr-TR" altLang="tr-TR"/>
          </a:p>
        </p:txBody>
      </p:sp>
    </p:spTree>
    <p:extLst>
      <p:ext uri="{BB962C8B-B14F-4D97-AF65-F5344CB8AC3E}">
        <p14:creationId xmlns:p14="http://schemas.microsoft.com/office/powerpoint/2010/main" val="36739592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2136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21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5C923DD1-F637-4FFE-94C5-E5F7E2556C0D}" type="slidenum">
              <a:rPr lang="tr-TR" altLang="tr-TR"/>
              <a:pPr>
                <a:defRPr/>
              </a:pPr>
              <a:t>‹#›</a:t>
            </a:fld>
            <a:endParaRPr lang="tr-TR" altLang="tr-TR"/>
          </a:p>
        </p:txBody>
      </p:sp>
    </p:spTree>
    <p:extLst>
      <p:ext uri="{BB962C8B-B14F-4D97-AF65-F5344CB8AC3E}">
        <p14:creationId xmlns:p14="http://schemas.microsoft.com/office/powerpoint/2010/main" val="39754843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03292897 w 794"/>
                <a:gd name="T1" fmla="*/ 46843570 h 414"/>
                <a:gd name="T2" fmla="*/ 539523428 w 794"/>
                <a:gd name="T3" fmla="*/ 37722662 h 414"/>
                <a:gd name="T4" fmla="*/ 422588358 w 794"/>
                <a:gd name="T5" fmla="*/ 24925938 h 414"/>
                <a:gd name="T6" fmla="*/ 53931151 w 794"/>
                <a:gd name="T7" fmla="*/ 0 h 414"/>
                <a:gd name="T8" fmla="*/ 17393883 w 794"/>
                <a:gd name="T9" fmla="*/ 2361589 h 414"/>
                <a:gd name="T10" fmla="*/ 0 w 794"/>
                <a:gd name="T11" fmla="*/ 9851723 h 414"/>
                <a:gd name="T12" fmla="*/ 21197253 w 794"/>
                <a:gd name="T13" fmla="*/ 18397854 h 414"/>
                <a:gd name="T14" fmla="*/ 433075605 w 794"/>
                <a:gd name="T15" fmla="*/ 48534075 h 414"/>
                <a:gd name="T16" fmla="*/ 523318868 w 794"/>
                <a:gd name="T17" fmla="*/ 46604285 h 414"/>
                <a:gd name="T18" fmla="*/ 596281727 w 794"/>
                <a:gd name="T19" fmla="*/ 49100330 h 414"/>
                <a:gd name="T20" fmla="*/ 603292897 w 794"/>
                <a:gd name="T21" fmla="*/ 46843570 h 414"/>
                <a:gd name="T22" fmla="*/ 603292897 w 794"/>
                <a:gd name="T23" fmla="*/ 468435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0"/>
            <p:cNvSpPr>
              <a:spLocks/>
            </p:cNvSpPr>
            <p:nvPr userDrawn="1"/>
          </p:nvSpPr>
          <p:spPr bwMode="auto">
            <a:xfrm>
              <a:off x="166" y="261"/>
              <a:ext cx="2244" cy="1007"/>
            </a:xfrm>
            <a:custGeom>
              <a:avLst/>
              <a:gdLst>
                <a:gd name="T0" fmla="*/ 12478 w 1586"/>
                <a:gd name="T1" fmla="*/ 0 h 821"/>
                <a:gd name="T2" fmla="*/ 121200 w 1586"/>
                <a:gd name="T3" fmla="*/ 7379 h 821"/>
                <a:gd name="T4" fmla="*/ 130025 w 1586"/>
                <a:gd name="T5" fmla="*/ 9072 h 821"/>
                <a:gd name="T6" fmla="*/ 144432 w 1586"/>
                <a:gd name="T7" fmla="*/ 11260 h 821"/>
                <a:gd name="T8" fmla="*/ 142521 w 1586"/>
                <a:gd name="T9" fmla="*/ 11674 h 821"/>
                <a:gd name="T10" fmla="*/ 122908 w 1586"/>
                <a:gd name="T11" fmla="*/ 11189 h 821"/>
                <a:gd name="T12" fmla="*/ 104248 w 1586"/>
                <a:gd name="T13" fmla="*/ 11532 h 821"/>
                <a:gd name="T14" fmla="*/ 3769 w 1586"/>
                <a:gd name="T15" fmla="*/ 4249 h 821"/>
                <a:gd name="T16" fmla="*/ 0 w 1586"/>
                <a:gd name="T17" fmla="*/ 2134 h 821"/>
                <a:gd name="T18" fmla="*/ 4180 w 1586"/>
                <a:gd name="T19" fmla="*/ 450 h 821"/>
                <a:gd name="T20" fmla="*/ 12478 w 1586"/>
                <a:gd name="T21" fmla="*/ 0 h 821"/>
                <a:gd name="T22" fmla="*/ 1247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1"/>
            <p:cNvSpPr>
              <a:spLocks/>
            </p:cNvSpPr>
            <p:nvPr userDrawn="1"/>
          </p:nvSpPr>
          <p:spPr bwMode="auto">
            <a:xfrm>
              <a:off x="474" y="344"/>
              <a:ext cx="1488" cy="919"/>
            </a:xfrm>
            <a:custGeom>
              <a:avLst/>
              <a:gdLst>
                <a:gd name="T0" fmla="*/ 0 w 1049"/>
                <a:gd name="T1" fmla="*/ 4803 h 747"/>
                <a:gd name="T2" fmla="*/ 86781 w 1049"/>
                <a:gd name="T3" fmla="*/ 11049 h 747"/>
                <a:gd name="T4" fmla="*/ 88395 w 1049"/>
                <a:gd name="T5" fmla="*/ 7899 h 747"/>
                <a:gd name="T6" fmla="*/ 98747 w 1049"/>
                <a:gd name="T7" fmla="*/ 6245 h 747"/>
                <a:gd name="T8" fmla="*/ 7341 w 1049"/>
                <a:gd name="T9" fmla="*/ 0 h 747"/>
                <a:gd name="T10" fmla="*/ 0 w 1049"/>
                <a:gd name="T11" fmla="*/ 1871 h 747"/>
                <a:gd name="T12" fmla="*/ 0 w 1049"/>
                <a:gd name="T13" fmla="*/ 4803 h 747"/>
                <a:gd name="T14" fmla="*/ 0 w 1049"/>
                <a:gd name="T15" fmla="*/ 480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9858 w 150"/>
                  <a:gd name="T1" fmla="*/ 0 h 173"/>
                  <a:gd name="T2" fmla="*/ 3628 w 150"/>
                  <a:gd name="T3" fmla="*/ 1054 h 173"/>
                  <a:gd name="T4" fmla="*/ 0 w 150"/>
                  <a:gd name="T5" fmla="*/ 2750 h 173"/>
                  <a:gd name="T6" fmla="*/ 7173 w 150"/>
                  <a:gd name="T7" fmla="*/ 2542 h 173"/>
                  <a:gd name="T8" fmla="*/ 9240 w 150"/>
                  <a:gd name="T9" fmla="*/ 1343 h 173"/>
                  <a:gd name="T10" fmla="*/ 13483 w 150"/>
                  <a:gd name="T11" fmla="*/ 426 h 173"/>
                  <a:gd name="T12" fmla="*/ 9858 w 150"/>
                  <a:gd name="T13" fmla="*/ 0 h 173"/>
                  <a:gd name="T14" fmla="*/ 985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4"/>
              <p:cNvSpPr>
                <a:spLocks/>
              </p:cNvSpPr>
              <p:nvPr userDrawn="1"/>
            </p:nvSpPr>
            <p:spPr bwMode="auto">
              <a:xfrm>
                <a:off x="123" y="148"/>
                <a:ext cx="2386" cy="1081"/>
              </a:xfrm>
              <a:custGeom>
                <a:avLst/>
                <a:gdLst>
                  <a:gd name="T0" fmla="*/ 14461 w 1684"/>
                  <a:gd name="T1" fmla="*/ 0 h 880"/>
                  <a:gd name="T2" fmla="*/ 5847 w 1684"/>
                  <a:gd name="T3" fmla="*/ 755 h 880"/>
                  <a:gd name="T4" fmla="*/ 0 w 1684"/>
                  <a:gd name="T5" fmla="*/ 3018 h 880"/>
                  <a:gd name="T6" fmla="*/ 6236 w 1684"/>
                  <a:gd name="T7" fmla="*/ 5205 h 880"/>
                  <a:gd name="T8" fmla="*/ 109610 w 1684"/>
                  <a:gd name="T9" fmla="*/ 12573 h 880"/>
                  <a:gd name="T10" fmla="*/ 131879 w 1684"/>
                  <a:gd name="T11" fmla="*/ 12115 h 880"/>
                  <a:gd name="T12" fmla="*/ 149924 w 1684"/>
                  <a:gd name="T13" fmla="*/ 12764 h 880"/>
                  <a:gd name="T14" fmla="*/ 156185 w 1684"/>
                  <a:gd name="T15" fmla="*/ 11733 h 880"/>
                  <a:gd name="T16" fmla="*/ 139289 w 1684"/>
                  <a:gd name="T17" fmla="*/ 9627 h 880"/>
                  <a:gd name="T18" fmla="*/ 132424 w 1684"/>
                  <a:gd name="T19" fmla="*/ 7434 h 880"/>
                  <a:gd name="T20" fmla="*/ 127006 w 1684"/>
                  <a:gd name="T21" fmla="*/ 7644 h 880"/>
                  <a:gd name="T22" fmla="*/ 133443 w 1684"/>
                  <a:gd name="T23" fmla="*/ 9627 h 880"/>
                  <a:gd name="T24" fmla="*/ 146349 w 1684"/>
                  <a:gd name="T25" fmla="*/ 11741 h 880"/>
                  <a:gd name="T26" fmla="*/ 131061 w 1684"/>
                  <a:gd name="T27" fmla="*/ 11416 h 880"/>
                  <a:gd name="T28" fmla="*/ 113035 w 1684"/>
                  <a:gd name="T29" fmla="*/ 11794 h 880"/>
                  <a:gd name="T30" fmla="*/ 116371 w 1684"/>
                  <a:gd name="T31" fmla="*/ 9421 h 880"/>
                  <a:gd name="T32" fmla="*/ 124100 w 1684"/>
                  <a:gd name="T33" fmla="*/ 7804 h 880"/>
                  <a:gd name="T34" fmla="*/ 115052 w 1684"/>
                  <a:gd name="T35" fmla="*/ 8006 h 880"/>
                  <a:gd name="T36" fmla="*/ 108037 w 1684"/>
                  <a:gd name="T37" fmla="*/ 9551 h 880"/>
                  <a:gd name="T38" fmla="*/ 105653 w 1684"/>
                  <a:gd name="T39" fmla="*/ 11477 h 880"/>
                  <a:gd name="T40" fmla="*/ 9935 w 1684"/>
                  <a:gd name="T41" fmla="*/ 4495 h 880"/>
                  <a:gd name="T42" fmla="*/ 7397 w 1684"/>
                  <a:gd name="T43" fmla="*/ 3114 h 880"/>
                  <a:gd name="T44" fmla="*/ 9548 w 1684"/>
                  <a:gd name="T45" fmla="*/ 1386 h 880"/>
                  <a:gd name="T46" fmla="*/ 20093 w 1684"/>
                  <a:gd name="T47" fmla="*/ 0 h 880"/>
                  <a:gd name="T48" fmla="*/ 14461 w 1684"/>
                  <a:gd name="T49" fmla="*/ 0 h 880"/>
                  <a:gd name="T50" fmla="*/ 144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5"/>
              <p:cNvSpPr>
                <a:spLocks/>
              </p:cNvSpPr>
              <p:nvPr userDrawn="1"/>
            </p:nvSpPr>
            <p:spPr bwMode="auto">
              <a:xfrm>
                <a:off x="324" y="158"/>
                <a:ext cx="1686" cy="614"/>
              </a:xfrm>
              <a:custGeom>
                <a:avLst/>
                <a:gdLst>
                  <a:gd name="T0" fmla="*/ 9282 w 1190"/>
                  <a:gd name="T1" fmla="*/ 0 h 500"/>
                  <a:gd name="T2" fmla="*/ 110325 w 1190"/>
                  <a:gd name="T3" fmla="*/ 7075 h 500"/>
                  <a:gd name="T4" fmla="*/ 99688 w 1190"/>
                  <a:gd name="T5" fmla="*/ 7218 h 500"/>
                  <a:gd name="T6" fmla="*/ 0 w 1190"/>
                  <a:gd name="T7" fmla="*/ 389 h 500"/>
                  <a:gd name="T8" fmla="*/ 9282 w 1190"/>
                  <a:gd name="T9" fmla="*/ 0 h 500"/>
                  <a:gd name="T10" fmla="*/ 928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6"/>
              <p:cNvSpPr>
                <a:spLocks/>
              </p:cNvSpPr>
              <p:nvPr userDrawn="1"/>
            </p:nvSpPr>
            <p:spPr bwMode="auto">
              <a:xfrm>
                <a:off x="409" y="251"/>
                <a:ext cx="227" cy="410"/>
              </a:xfrm>
              <a:custGeom>
                <a:avLst/>
                <a:gdLst>
                  <a:gd name="T0" fmla="*/ 10968 w 160"/>
                  <a:gd name="T1" fmla="*/ 0 h 335"/>
                  <a:gd name="T2" fmla="*/ 1796 w 160"/>
                  <a:gd name="T3" fmla="*/ 1474 h 335"/>
                  <a:gd name="T4" fmla="*/ 0 w 160"/>
                  <a:gd name="T5" fmla="*/ 3174 h 335"/>
                  <a:gd name="T6" fmla="*/ 3147 w 160"/>
                  <a:gd name="T7" fmla="*/ 4340 h 335"/>
                  <a:gd name="T8" fmla="*/ 8844 w 160"/>
                  <a:gd name="T9" fmla="*/ 4627 h 335"/>
                  <a:gd name="T10" fmla="*/ 7180 w 160"/>
                  <a:gd name="T11" fmla="*/ 2119 h 335"/>
                  <a:gd name="T12" fmla="*/ 15087 w 160"/>
                  <a:gd name="T13" fmla="*/ 242 h 335"/>
                  <a:gd name="T14" fmla="*/ 10968 w 160"/>
                  <a:gd name="T15" fmla="*/ 0 h 335"/>
                  <a:gd name="T16" fmla="*/ 109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7"/>
              <p:cNvSpPr>
                <a:spLocks/>
              </p:cNvSpPr>
              <p:nvPr userDrawn="1"/>
            </p:nvSpPr>
            <p:spPr bwMode="auto">
              <a:xfrm>
                <a:off x="846" y="536"/>
                <a:ext cx="691" cy="364"/>
              </a:xfrm>
              <a:custGeom>
                <a:avLst/>
                <a:gdLst>
                  <a:gd name="T0" fmla="*/ 1284 w 489"/>
                  <a:gd name="T1" fmla="*/ 505 h 296"/>
                  <a:gd name="T2" fmla="*/ 14305 w 489"/>
                  <a:gd name="T3" fmla="*/ 976 h 296"/>
                  <a:gd name="T4" fmla="*/ 29026 w 489"/>
                  <a:gd name="T5" fmla="*/ 2019 h 296"/>
                  <a:gd name="T6" fmla="*/ 39420 w 489"/>
                  <a:gd name="T7" fmla="*/ 3580 h 296"/>
                  <a:gd name="T8" fmla="*/ 29201 w 489"/>
                  <a:gd name="T9" fmla="*/ 3385 h 296"/>
                  <a:gd name="T10" fmla="*/ 12417 w 489"/>
                  <a:gd name="T11" fmla="*/ 2151 h 296"/>
                  <a:gd name="T12" fmla="*/ 4468 w 489"/>
                  <a:gd name="T13" fmla="*/ 1177 h 296"/>
                  <a:gd name="T14" fmla="*/ 9557 w 489"/>
                  <a:gd name="T15" fmla="*/ 2398 h 296"/>
                  <a:gd name="T16" fmla="*/ 24359 w 489"/>
                  <a:gd name="T17" fmla="*/ 3968 h 296"/>
                  <a:gd name="T18" fmla="*/ 41723 w 489"/>
                  <a:gd name="T19" fmla="*/ 4366 h 296"/>
                  <a:gd name="T20" fmla="*/ 43792 w 489"/>
                  <a:gd name="T21" fmla="*/ 3296 h 296"/>
                  <a:gd name="T22" fmla="*/ 35296 w 489"/>
                  <a:gd name="T23" fmla="*/ 1772 h 296"/>
                  <a:gd name="T24" fmla="*/ 15209 w 489"/>
                  <a:gd name="T25" fmla="*/ 255 h 296"/>
                  <a:gd name="T26" fmla="*/ 0 w 489"/>
                  <a:gd name="T27" fmla="*/ 0 h 296"/>
                  <a:gd name="T28" fmla="*/ 1284 w 489"/>
                  <a:gd name="T29" fmla="*/ 505 h 296"/>
                  <a:gd name="T30" fmla="*/ 1284 w 489"/>
                  <a:gd name="T31" fmla="*/ 50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8 w 794"/>
                <a:gd name="T1" fmla="*/ 4 h 414"/>
                <a:gd name="T2" fmla="*/ 35 w 794"/>
                <a:gd name="T3" fmla="*/ 4 h 414"/>
                <a:gd name="T4" fmla="*/ 27 w 794"/>
                <a:gd name="T5" fmla="*/ 2 h 414"/>
                <a:gd name="T6" fmla="*/ 3 w 794"/>
                <a:gd name="T7" fmla="*/ 0 h 414"/>
                <a:gd name="T8" fmla="*/ 2 w 794"/>
                <a:gd name="T9" fmla="*/ 1 h 414"/>
                <a:gd name="T10" fmla="*/ 0 w 794"/>
                <a:gd name="T11" fmla="*/ 1 h 414"/>
                <a:gd name="T12" fmla="*/ 2 w 794"/>
                <a:gd name="T13" fmla="*/ 2 h 414"/>
                <a:gd name="T14" fmla="*/ 28 w 794"/>
                <a:gd name="T15" fmla="*/ 4 h 414"/>
                <a:gd name="T16" fmla="*/ 33 w 794"/>
                <a:gd name="T17" fmla="*/ 4 h 414"/>
                <a:gd name="T18" fmla="*/ 38 w 794"/>
                <a:gd name="T19" fmla="*/ 4 h 414"/>
                <a:gd name="T20" fmla="*/ 38 w 794"/>
                <a:gd name="T21" fmla="*/ 4 h 414"/>
                <a:gd name="T22" fmla="*/ 38 w 794"/>
                <a:gd name="T23" fmla="*/ 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987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tr-TR" altLang="tr-TR" noProof="0"/>
              <a:t>Asıl başlık stili için tıklatın</a:t>
            </a:r>
          </a:p>
        </p:txBody>
      </p:sp>
      <p:sp>
        <p:nvSpPr>
          <p:cNvPr id="7987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tr-TR" altLang="tr-TR" noProof="0"/>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lt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lt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93122919-7965-498A-B4AF-2FA1E42AE992}" type="slidenum">
              <a:rPr lang="tr-TR" altLang="tr-TR"/>
              <a:pPr>
                <a:defRPr/>
              </a:pPr>
              <a:t>‹#›</a:t>
            </a:fld>
            <a:endParaRPr lang="tr-TR" altLang="tr-TR"/>
          </a:p>
        </p:txBody>
      </p:sp>
    </p:spTree>
    <p:extLst>
      <p:ext uri="{BB962C8B-B14F-4D97-AF65-F5344CB8AC3E}">
        <p14:creationId xmlns:p14="http://schemas.microsoft.com/office/powerpoint/2010/main" val="3015092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7"/>
          <p:cNvSpPr>
            <a:spLocks noGrp="1" noChangeArrowheads="1"/>
          </p:cNvSpPr>
          <p:nvPr>
            <p:ph type="sldNum" sz="quarter" idx="12"/>
          </p:nvPr>
        </p:nvSpPr>
        <p:spPr>
          <a:ln/>
        </p:spPr>
        <p:txBody>
          <a:bodyPr/>
          <a:lstStyle>
            <a:lvl1pPr>
              <a:defRPr/>
            </a:lvl1pPr>
          </a:lstStyle>
          <a:p>
            <a:pPr>
              <a:defRPr/>
            </a:pPr>
            <a:fld id="{33B00167-4E5A-44BD-AD88-F15C0F5863B9}" type="slidenum">
              <a:rPr lang="tr-TR" altLang="tr-TR"/>
              <a:pPr>
                <a:defRPr/>
              </a:pPr>
              <a:t>‹#›</a:t>
            </a:fld>
            <a:endParaRPr lang="tr-TR" altLang="tr-TR"/>
          </a:p>
        </p:txBody>
      </p:sp>
    </p:spTree>
    <p:extLst>
      <p:ext uri="{BB962C8B-B14F-4D97-AF65-F5344CB8AC3E}">
        <p14:creationId xmlns:p14="http://schemas.microsoft.com/office/powerpoint/2010/main" val="30370095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7"/>
          <p:cNvSpPr>
            <a:spLocks noGrp="1" noChangeArrowheads="1"/>
          </p:cNvSpPr>
          <p:nvPr>
            <p:ph type="sldNum" sz="quarter" idx="12"/>
          </p:nvPr>
        </p:nvSpPr>
        <p:spPr>
          <a:ln/>
        </p:spPr>
        <p:txBody>
          <a:bodyPr/>
          <a:lstStyle>
            <a:lvl1pPr>
              <a:defRPr/>
            </a:lvl1pPr>
          </a:lstStyle>
          <a:p>
            <a:pPr>
              <a:defRPr/>
            </a:pPr>
            <a:fld id="{9D7ABB61-28EE-4D7C-AD41-12F5ACB2D6EB}" type="slidenum">
              <a:rPr lang="tr-TR" altLang="tr-TR"/>
              <a:pPr>
                <a:defRPr/>
              </a:pPr>
              <a:t>‹#›</a:t>
            </a:fld>
            <a:endParaRPr lang="tr-TR" altLang="tr-TR"/>
          </a:p>
        </p:txBody>
      </p:sp>
    </p:spTree>
    <p:extLst>
      <p:ext uri="{BB962C8B-B14F-4D97-AF65-F5344CB8AC3E}">
        <p14:creationId xmlns:p14="http://schemas.microsoft.com/office/powerpoint/2010/main" val="40872814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858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101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7"/>
          <p:cNvSpPr>
            <a:spLocks noGrp="1" noChangeArrowheads="1"/>
          </p:cNvSpPr>
          <p:nvPr>
            <p:ph type="sldNum" sz="quarter" idx="12"/>
          </p:nvPr>
        </p:nvSpPr>
        <p:spPr>
          <a:ln/>
        </p:spPr>
        <p:txBody>
          <a:bodyPr/>
          <a:lstStyle>
            <a:lvl1pPr>
              <a:defRPr/>
            </a:lvl1pPr>
          </a:lstStyle>
          <a:p>
            <a:pPr>
              <a:defRPr/>
            </a:pPr>
            <a:fld id="{89EDC9C9-2F90-435C-8077-4A05D90D22FA}" type="slidenum">
              <a:rPr lang="tr-TR" altLang="tr-TR"/>
              <a:pPr>
                <a:defRPr/>
              </a:pPr>
              <a:t>‹#›</a:t>
            </a:fld>
            <a:endParaRPr lang="tr-TR" altLang="tr-TR"/>
          </a:p>
        </p:txBody>
      </p:sp>
    </p:spTree>
    <p:extLst>
      <p:ext uri="{BB962C8B-B14F-4D97-AF65-F5344CB8AC3E}">
        <p14:creationId xmlns:p14="http://schemas.microsoft.com/office/powerpoint/2010/main" val="29602896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7"/>
          <p:cNvSpPr>
            <a:spLocks noGrp="1" noChangeArrowheads="1"/>
          </p:cNvSpPr>
          <p:nvPr>
            <p:ph type="sldNum" sz="quarter" idx="12"/>
          </p:nvPr>
        </p:nvSpPr>
        <p:spPr>
          <a:ln/>
        </p:spPr>
        <p:txBody>
          <a:bodyPr/>
          <a:lstStyle>
            <a:lvl1pPr>
              <a:defRPr/>
            </a:lvl1pPr>
          </a:lstStyle>
          <a:p>
            <a:pPr>
              <a:defRPr/>
            </a:pPr>
            <a:fld id="{BA9B0821-9CB6-4CAF-B3D2-15E1C501B34F}" type="slidenum">
              <a:rPr lang="tr-TR" altLang="tr-TR"/>
              <a:pPr>
                <a:defRPr/>
              </a:pPr>
              <a:t>‹#›</a:t>
            </a:fld>
            <a:endParaRPr lang="tr-TR" altLang="tr-TR"/>
          </a:p>
        </p:txBody>
      </p:sp>
    </p:spTree>
    <p:extLst>
      <p:ext uri="{BB962C8B-B14F-4D97-AF65-F5344CB8AC3E}">
        <p14:creationId xmlns:p14="http://schemas.microsoft.com/office/powerpoint/2010/main" val="31850798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7"/>
          <p:cNvSpPr>
            <a:spLocks noGrp="1" noChangeArrowheads="1"/>
          </p:cNvSpPr>
          <p:nvPr>
            <p:ph type="sldNum" sz="quarter" idx="12"/>
          </p:nvPr>
        </p:nvSpPr>
        <p:spPr>
          <a:ln/>
        </p:spPr>
        <p:txBody>
          <a:bodyPr/>
          <a:lstStyle>
            <a:lvl1pPr>
              <a:defRPr/>
            </a:lvl1pPr>
          </a:lstStyle>
          <a:p>
            <a:pPr>
              <a:defRPr/>
            </a:pPr>
            <a:fld id="{899F49E9-5B02-43AB-A6D5-A0A9C56FBD1F}" type="slidenum">
              <a:rPr lang="tr-TR" altLang="tr-TR"/>
              <a:pPr>
                <a:defRPr/>
              </a:pPr>
              <a:t>‹#›</a:t>
            </a:fld>
            <a:endParaRPr lang="tr-TR" altLang="tr-TR"/>
          </a:p>
        </p:txBody>
      </p:sp>
    </p:spTree>
    <p:extLst>
      <p:ext uri="{BB962C8B-B14F-4D97-AF65-F5344CB8AC3E}">
        <p14:creationId xmlns:p14="http://schemas.microsoft.com/office/powerpoint/2010/main" val="4485600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7"/>
          <p:cNvSpPr>
            <a:spLocks noGrp="1" noChangeArrowheads="1"/>
          </p:cNvSpPr>
          <p:nvPr>
            <p:ph type="sldNum" sz="quarter" idx="12"/>
          </p:nvPr>
        </p:nvSpPr>
        <p:spPr>
          <a:ln/>
        </p:spPr>
        <p:txBody>
          <a:bodyPr/>
          <a:lstStyle>
            <a:lvl1pPr>
              <a:defRPr/>
            </a:lvl1pPr>
          </a:lstStyle>
          <a:p>
            <a:pPr>
              <a:defRPr/>
            </a:pPr>
            <a:fld id="{A5D3612C-6A76-4A12-9B77-4C5D1027A230}" type="slidenum">
              <a:rPr lang="tr-TR" altLang="tr-TR"/>
              <a:pPr>
                <a:defRPr/>
              </a:pPr>
              <a:t>‹#›</a:t>
            </a:fld>
            <a:endParaRPr lang="tr-TR" altLang="tr-TR"/>
          </a:p>
        </p:txBody>
      </p:sp>
    </p:spTree>
    <p:extLst>
      <p:ext uri="{BB962C8B-B14F-4D97-AF65-F5344CB8AC3E}">
        <p14:creationId xmlns:p14="http://schemas.microsoft.com/office/powerpoint/2010/main" val="30794969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7"/>
          <p:cNvSpPr>
            <a:spLocks noGrp="1" noChangeArrowheads="1"/>
          </p:cNvSpPr>
          <p:nvPr>
            <p:ph type="sldNum" sz="quarter" idx="12"/>
          </p:nvPr>
        </p:nvSpPr>
        <p:spPr>
          <a:ln/>
        </p:spPr>
        <p:txBody>
          <a:bodyPr/>
          <a:lstStyle>
            <a:lvl1pPr>
              <a:defRPr/>
            </a:lvl1pPr>
          </a:lstStyle>
          <a:p>
            <a:pPr>
              <a:defRPr/>
            </a:pPr>
            <a:fld id="{CA082E53-29A0-48C1-A74A-714D262B0731}" type="slidenum">
              <a:rPr lang="tr-TR" altLang="tr-TR"/>
              <a:pPr>
                <a:defRPr/>
              </a:pPr>
              <a:t>‹#›</a:t>
            </a:fld>
            <a:endParaRPr lang="tr-TR" altLang="tr-TR"/>
          </a:p>
        </p:txBody>
      </p:sp>
    </p:spTree>
    <p:extLst>
      <p:ext uri="{BB962C8B-B14F-4D97-AF65-F5344CB8AC3E}">
        <p14:creationId xmlns:p14="http://schemas.microsoft.com/office/powerpoint/2010/main" val="246534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6" name="Freeform 4"/>
            <p:cNvSpPr>
              <a:spLocks/>
            </p:cNvSpPr>
            <p:nvPr/>
          </p:nvSpPr>
          <p:spPr bwMode="hidden">
            <a:xfrm>
              <a:off x="0" y="2496"/>
              <a:ext cx="2112" cy="1604"/>
            </a:xfrm>
            <a:custGeom>
              <a:avLst/>
              <a:gdLst>
                <a:gd name="T0" fmla="*/ 541 w 2123"/>
                <a:gd name="T1" fmla="*/ 506 h 1696"/>
                <a:gd name="T2" fmla="*/ 505 w 2123"/>
                <a:gd name="T3" fmla="*/ 331 h 1696"/>
                <a:gd name="T4" fmla="*/ 631 w 2123"/>
                <a:gd name="T5" fmla="*/ 192 h 1696"/>
                <a:gd name="T6" fmla="*/ 863 w 2123"/>
                <a:gd name="T7" fmla="*/ 286 h 1696"/>
                <a:gd name="T8" fmla="*/ 1136 w 2123"/>
                <a:gd name="T9" fmla="*/ 421 h 1696"/>
                <a:gd name="T10" fmla="*/ 1387 w 2123"/>
                <a:gd name="T11" fmla="*/ 537 h 1696"/>
                <a:gd name="T12" fmla="*/ 1683 w 2123"/>
                <a:gd name="T13" fmla="*/ 658 h 1696"/>
                <a:gd name="T14" fmla="*/ 1761 w 2123"/>
                <a:gd name="T15" fmla="*/ 685 h 1696"/>
                <a:gd name="T16" fmla="*/ 1718 w 2123"/>
                <a:gd name="T17" fmla="*/ 655 h 1696"/>
                <a:gd name="T18" fmla="*/ 1320 w 2123"/>
                <a:gd name="T19" fmla="*/ 485 h 1696"/>
                <a:gd name="T20" fmla="*/ 1018 w 2123"/>
                <a:gd name="T21" fmla="*/ 331 h 1696"/>
                <a:gd name="T22" fmla="*/ 672 w 2123"/>
                <a:gd name="T23" fmla="*/ 159 h 1696"/>
                <a:gd name="T24" fmla="*/ 934 w 2123"/>
                <a:gd name="T25" fmla="*/ 150 h 1696"/>
                <a:gd name="T26" fmla="*/ 1203 w 2123"/>
                <a:gd name="T27" fmla="*/ 154 h 1696"/>
                <a:gd name="T28" fmla="*/ 1510 w 2123"/>
                <a:gd name="T29" fmla="*/ 131 h 1696"/>
                <a:gd name="T30" fmla="*/ 1984 w 2123"/>
                <a:gd name="T31" fmla="*/ 95 h 1696"/>
                <a:gd name="T32" fmla="*/ 1940 w 2123"/>
                <a:gd name="T33" fmla="*/ 84 h 1696"/>
                <a:gd name="T34" fmla="*/ 1440 w 2123"/>
                <a:gd name="T35" fmla="*/ 125 h 1696"/>
                <a:gd name="T36" fmla="*/ 1130 w 2123"/>
                <a:gd name="T37" fmla="*/ 132 h 1696"/>
                <a:gd name="T38" fmla="*/ 707 w 2123"/>
                <a:gd name="T39" fmla="*/ 125 h 1696"/>
                <a:gd name="T40" fmla="*/ 767 w 2123"/>
                <a:gd name="T41" fmla="*/ 111 h 1696"/>
                <a:gd name="T42" fmla="*/ 1064 w 2123"/>
                <a:gd name="T43" fmla="*/ 0 h 1696"/>
                <a:gd name="T44" fmla="*/ 1018 w 2123"/>
                <a:gd name="T45" fmla="*/ 15 h 1696"/>
                <a:gd name="T46" fmla="*/ 945 w 2123"/>
                <a:gd name="T47" fmla="*/ 41 h 1696"/>
                <a:gd name="T48" fmla="*/ 803 w 2123"/>
                <a:gd name="T49" fmla="*/ 93 h 1696"/>
                <a:gd name="T50" fmla="*/ 631 w 2123"/>
                <a:gd name="T51" fmla="*/ 136 h 1696"/>
                <a:gd name="T52" fmla="*/ 595 w 2123"/>
                <a:gd name="T53" fmla="*/ 174 h 1696"/>
                <a:gd name="T54" fmla="*/ 284 w 2123"/>
                <a:gd name="T55" fmla="*/ 286 h 1696"/>
                <a:gd name="T56" fmla="*/ 0 w 2123"/>
                <a:gd name="T57" fmla="*/ 351 h 1696"/>
                <a:gd name="T58" fmla="*/ 0 w 2123"/>
                <a:gd name="T59" fmla="*/ 355 h 1696"/>
                <a:gd name="T60" fmla="*/ 0 w 2123"/>
                <a:gd name="T61" fmla="*/ 371 h 1696"/>
                <a:gd name="T62" fmla="*/ 281 w 2123"/>
                <a:gd name="T63" fmla="*/ 306 h 1696"/>
                <a:gd name="T64" fmla="*/ 553 w 2123"/>
                <a:gd name="T65" fmla="*/ 208 h 1696"/>
                <a:gd name="T66" fmla="*/ 473 w 2123"/>
                <a:gd name="T67" fmla="*/ 324 h 1696"/>
                <a:gd name="T68" fmla="*/ 487 w 2123"/>
                <a:gd name="T69" fmla="*/ 481 h 1696"/>
                <a:gd name="T70" fmla="*/ 434 w 2123"/>
                <a:gd name="T71" fmla="*/ 566 h 1696"/>
                <a:gd name="T72" fmla="*/ 303 w 2123"/>
                <a:gd name="T73" fmla="*/ 717 h 1696"/>
                <a:gd name="T74" fmla="*/ 297 w 2123"/>
                <a:gd name="T75" fmla="*/ 820 h 1696"/>
                <a:gd name="T76" fmla="*/ 303 w 2123"/>
                <a:gd name="T77" fmla="*/ 820 h 1696"/>
                <a:gd name="T78" fmla="*/ 321 w 2123"/>
                <a:gd name="T79" fmla="*/ 752 h 1696"/>
                <a:gd name="T80" fmla="*/ 541 w 2123"/>
                <a:gd name="T81" fmla="*/ 506 h 1696"/>
                <a:gd name="T82" fmla="*/ 541 w 2123"/>
                <a:gd name="T83" fmla="*/ 5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6"/>
            <p:cNvSpPr>
              <a:spLocks/>
            </p:cNvSpPr>
            <p:nvPr/>
          </p:nvSpPr>
          <p:spPr bwMode="hidden">
            <a:xfrm>
              <a:off x="0" y="524"/>
              <a:ext cx="973" cy="1195"/>
            </a:xfrm>
            <a:custGeom>
              <a:avLst/>
              <a:gdLst>
                <a:gd name="T0" fmla="*/ 336 w 969"/>
                <a:gd name="T1" fmla="*/ 1225 h 1192"/>
                <a:gd name="T2" fmla="*/ 516 w 969"/>
                <a:gd name="T3" fmla="*/ 1231 h 1192"/>
                <a:gd name="T4" fmla="*/ 606 w 969"/>
                <a:gd name="T5" fmla="*/ 1189 h 1192"/>
                <a:gd name="T6" fmla="*/ 853 w 969"/>
                <a:gd name="T7" fmla="*/ 1124 h 1192"/>
                <a:gd name="T8" fmla="*/ 985 w 969"/>
                <a:gd name="T9" fmla="*/ 1094 h 1192"/>
                <a:gd name="T10" fmla="*/ 798 w 969"/>
                <a:gd name="T11" fmla="*/ 1025 h 1192"/>
                <a:gd name="T12" fmla="*/ 582 w 969"/>
                <a:gd name="T13" fmla="*/ 979 h 1192"/>
                <a:gd name="T14" fmla="*/ 210 w 969"/>
                <a:gd name="T15" fmla="*/ 998 h 1192"/>
                <a:gd name="T16" fmla="*/ 312 w 969"/>
                <a:gd name="T17" fmla="*/ 919 h 1192"/>
                <a:gd name="T18" fmla="*/ 522 w 969"/>
                <a:gd name="T19" fmla="*/ 829 h 1192"/>
                <a:gd name="T20" fmla="*/ 733 w 969"/>
                <a:gd name="T21" fmla="*/ 697 h 1192"/>
                <a:gd name="T22" fmla="*/ 739 w 969"/>
                <a:gd name="T23" fmla="*/ 697 h 1192"/>
                <a:gd name="T24" fmla="*/ 751 w 969"/>
                <a:gd name="T25" fmla="*/ 691 h 1192"/>
                <a:gd name="T26" fmla="*/ 792 w 969"/>
                <a:gd name="T27" fmla="*/ 673 h 1192"/>
                <a:gd name="T28" fmla="*/ 816 w 969"/>
                <a:gd name="T29" fmla="*/ 667 h 1192"/>
                <a:gd name="T30" fmla="*/ 828 w 969"/>
                <a:gd name="T31" fmla="*/ 655 h 1192"/>
                <a:gd name="T32" fmla="*/ 834 w 969"/>
                <a:gd name="T33" fmla="*/ 643 h 1192"/>
                <a:gd name="T34" fmla="*/ 828 w 969"/>
                <a:gd name="T35" fmla="*/ 637 h 1192"/>
                <a:gd name="T36" fmla="*/ 822 w 969"/>
                <a:gd name="T37" fmla="*/ 625 h 1192"/>
                <a:gd name="T38" fmla="*/ 822 w 969"/>
                <a:gd name="T39" fmla="*/ 588 h 1192"/>
                <a:gd name="T40" fmla="*/ 834 w 969"/>
                <a:gd name="T41" fmla="*/ 558 h 1192"/>
                <a:gd name="T42" fmla="*/ 846 w 969"/>
                <a:gd name="T43" fmla="*/ 528 h 1192"/>
                <a:gd name="T44" fmla="*/ 869 w 969"/>
                <a:gd name="T45" fmla="*/ 498 h 1192"/>
                <a:gd name="T46" fmla="*/ 885 w 969"/>
                <a:gd name="T47" fmla="*/ 468 h 1192"/>
                <a:gd name="T48" fmla="*/ 893 w 969"/>
                <a:gd name="T49" fmla="*/ 450 h 1192"/>
                <a:gd name="T50" fmla="*/ 901 w 969"/>
                <a:gd name="T51" fmla="*/ 444 h 1192"/>
                <a:gd name="T52" fmla="*/ 901 w 969"/>
                <a:gd name="T53" fmla="*/ 360 h 1192"/>
                <a:gd name="T54" fmla="*/ 901 w 969"/>
                <a:gd name="T55" fmla="*/ 354 h 1192"/>
                <a:gd name="T56" fmla="*/ 907 w 969"/>
                <a:gd name="T57" fmla="*/ 348 h 1192"/>
                <a:gd name="T58" fmla="*/ 925 w 969"/>
                <a:gd name="T59" fmla="*/ 318 h 1192"/>
                <a:gd name="T60" fmla="*/ 937 w 969"/>
                <a:gd name="T61" fmla="*/ 282 h 1192"/>
                <a:gd name="T62" fmla="*/ 949 w 969"/>
                <a:gd name="T63" fmla="*/ 252 h 1192"/>
                <a:gd name="T64" fmla="*/ 955 w 969"/>
                <a:gd name="T65" fmla="*/ 240 h 1192"/>
                <a:gd name="T66" fmla="*/ 961 w 969"/>
                <a:gd name="T67" fmla="*/ 228 h 1192"/>
                <a:gd name="T68" fmla="*/ 979 w 969"/>
                <a:gd name="T69" fmla="*/ 173 h 1192"/>
                <a:gd name="T70" fmla="*/ 997 w 969"/>
                <a:gd name="T71" fmla="*/ 137 h 1192"/>
                <a:gd name="T72" fmla="*/ 1003 w 969"/>
                <a:gd name="T73" fmla="*/ 125 h 1192"/>
                <a:gd name="T74" fmla="*/ 1003 w 969"/>
                <a:gd name="T75" fmla="*/ 119 h 1192"/>
                <a:gd name="T76" fmla="*/ 1021 w 969"/>
                <a:gd name="T77" fmla="*/ 0 h 1192"/>
                <a:gd name="T78" fmla="*/ 997 w 969"/>
                <a:gd name="T79" fmla="*/ 47 h 1192"/>
                <a:gd name="T80" fmla="*/ 822 w 969"/>
                <a:gd name="T81" fmla="*/ 113 h 1192"/>
                <a:gd name="T82" fmla="*/ 745 w 969"/>
                <a:gd name="T83" fmla="*/ 161 h 1192"/>
                <a:gd name="T84" fmla="*/ 486 w 969"/>
                <a:gd name="T85" fmla="*/ 246 h 1192"/>
                <a:gd name="T86" fmla="*/ 294 w 969"/>
                <a:gd name="T87" fmla="*/ 300 h 1192"/>
                <a:gd name="T88" fmla="*/ 186 w 969"/>
                <a:gd name="T89" fmla="*/ 306 h 1192"/>
                <a:gd name="T90" fmla="*/ 12 w 969"/>
                <a:gd name="T91" fmla="*/ 498 h 1192"/>
                <a:gd name="T92" fmla="*/ 0 w 969"/>
                <a:gd name="T93" fmla="*/ 522 h 1192"/>
                <a:gd name="T94" fmla="*/ 0 w 969"/>
                <a:gd name="T95" fmla="*/ 1225 h 1192"/>
                <a:gd name="T96" fmla="*/ 96 w 969"/>
                <a:gd name="T97" fmla="*/ 1219 h 1192"/>
                <a:gd name="T98" fmla="*/ 336 w 969"/>
                <a:gd name="T99" fmla="*/ 1225 h 1192"/>
                <a:gd name="T100" fmla="*/ 336 w 969"/>
                <a:gd name="T101" fmla="*/ 122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8"/>
            <p:cNvSpPr>
              <a:spLocks/>
            </p:cNvSpPr>
            <p:nvPr/>
          </p:nvSpPr>
          <p:spPr bwMode="hidden">
            <a:xfrm>
              <a:off x="3525" y="1"/>
              <a:ext cx="2185" cy="1508"/>
            </a:xfrm>
            <a:custGeom>
              <a:avLst/>
              <a:gdLst>
                <a:gd name="T0" fmla="*/ 1086 w 2176"/>
                <a:gd name="T1" fmla="*/ 793 h 1505"/>
                <a:gd name="T2" fmla="*/ 1255 w 2176"/>
                <a:gd name="T3" fmla="*/ 1264 h 1505"/>
                <a:gd name="T4" fmla="*/ 1008 w 2176"/>
                <a:gd name="T5" fmla="*/ 1219 h 1505"/>
                <a:gd name="T6" fmla="*/ 762 w 2176"/>
                <a:gd name="T7" fmla="*/ 1153 h 1505"/>
                <a:gd name="T8" fmla="*/ 468 w 2176"/>
                <a:gd name="T9" fmla="*/ 1135 h 1505"/>
                <a:gd name="T10" fmla="*/ 0 w 2176"/>
                <a:gd name="T11" fmla="*/ 1105 h 1505"/>
                <a:gd name="T12" fmla="*/ 30 w 2176"/>
                <a:gd name="T13" fmla="*/ 1141 h 1505"/>
                <a:gd name="T14" fmla="*/ 522 w 2176"/>
                <a:gd name="T15" fmla="*/ 1159 h 1505"/>
                <a:gd name="T16" fmla="*/ 816 w 2176"/>
                <a:gd name="T17" fmla="*/ 1213 h 1505"/>
                <a:gd name="T18" fmla="*/ 1195 w 2176"/>
                <a:gd name="T19" fmla="*/ 1340 h 1505"/>
                <a:gd name="T20" fmla="*/ 1130 w 2176"/>
                <a:gd name="T21" fmla="*/ 1358 h 1505"/>
                <a:gd name="T22" fmla="*/ 750 w 2176"/>
                <a:gd name="T23" fmla="*/ 1544 h 1505"/>
                <a:gd name="T24" fmla="*/ 804 w 2176"/>
                <a:gd name="T25" fmla="*/ 1520 h 1505"/>
                <a:gd name="T26" fmla="*/ 913 w 2176"/>
                <a:gd name="T27" fmla="*/ 1478 h 1505"/>
                <a:gd name="T28" fmla="*/ 1074 w 2176"/>
                <a:gd name="T29" fmla="*/ 1394 h 1505"/>
                <a:gd name="T30" fmla="*/ 1279 w 2176"/>
                <a:gd name="T31" fmla="*/ 1334 h 1505"/>
                <a:gd name="T32" fmla="*/ 1332 w 2176"/>
                <a:gd name="T33" fmla="*/ 1249 h 1505"/>
                <a:gd name="T34" fmla="*/ 1723 w 2176"/>
                <a:gd name="T35" fmla="*/ 1069 h 1505"/>
                <a:gd name="T36" fmla="*/ 2035 w 2176"/>
                <a:gd name="T37" fmla="*/ 979 h 1505"/>
                <a:gd name="T38" fmla="*/ 2293 w 2176"/>
                <a:gd name="T39" fmla="*/ 847 h 1505"/>
                <a:gd name="T40" fmla="*/ 2066 w 2176"/>
                <a:gd name="T41" fmla="*/ 937 h 1505"/>
                <a:gd name="T42" fmla="*/ 1747 w 2176"/>
                <a:gd name="T43" fmla="*/ 1015 h 1505"/>
                <a:gd name="T44" fmla="*/ 1417 w 2176"/>
                <a:gd name="T45" fmla="*/ 1177 h 1505"/>
                <a:gd name="T46" fmla="*/ 1580 w 2176"/>
                <a:gd name="T47" fmla="*/ 931 h 1505"/>
                <a:gd name="T48" fmla="*/ 1711 w 2176"/>
                <a:gd name="T49" fmla="*/ 558 h 1505"/>
                <a:gd name="T50" fmla="*/ 1833 w 2176"/>
                <a:gd name="T51" fmla="*/ 385 h 1505"/>
                <a:gd name="T52" fmla="*/ 2086 w 2176"/>
                <a:gd name="T53" fmla="*/ 60 h 1505"/>
                <a:gd name="T54" fmla="*/ 2113 w 2176"/>
                <a:gd name="T55" fmla="*/ 0 h 1505"/>
                <a:gd name="T56" fmla="*/ 2079 w 2176"/>
                <a:gd name="T57" fmla="*/ 0 h 1505"/>
                <a:gd name="T58" fmla="*/ 1687 w 2176"/>
                <a:gd name="T59" fmla="*/ 493 h 1505"/>
                <a:gd name="T60" fmla="*/ 1555 w 2176"/>
                <a:gd name="T61" fmla="*/ 913 h 1505"/>
                <a:gd name="T62" fmla="*/ 1320 w 2176"/>
                <a:gd name="T63" fmla="*/ 1201 h 1505"/>
                <a:gd name="T64" fmla="*/ 1195 w 2176"/>
                <a:gd name="T65" fmla="*/ 931 h 1505"/>
                <a:gd name="T66" fmla="*/ 1062 w 2176"/>
                <a:gd name="T67" fmla="*/ 553 h 1505"/>
                <a:gd name="T68" fmla="*/ 937 w 2176"/>
                <a:gd name="T69" fmla="*/ 222 h 1505"/>
                <a:gd name="T70" fmla="*/ 828 w 2176"/>
                <a:gd name="T71" fmla="*/ 0 h 1505"/>
                <a:gd name="T72" fmla="*/ 792 w 2176"/>
                <a:gd name="T73" fmla="*/ 0 h 1505"/>
                <a:gd name="T74" fmla="*/ 955 w 2176"/>
                <a:gd name="T75" fmla="*/ 367 h 1505"/>
                <a:gd name="T76" fmla="*/ 1086 w 2176"/>
                <a:gd name="T77" fmla="*/ 793 h 1505"/>
                <a:gd name="T78" fmla="*/ 1086 w 2176"/>
                <a:gd name="T79" fmla="*/ 79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9"/>
            <p:cNvSpPr>
              <a:spLocks/>
            </p:cNvSpPr>
            <p:nvPr/>
          </p:nvSpPr>
          <p:spPr bwMode="hidden">
            <a:xfrm>
              <a:off x="0" y="649"/>
              <a:ext cx="816" cy="806"/>
            </a:xfrm>
            <a:custGeom>
              <a:avLst/>
              <a:gdLst>
                <a:gd name="T0" fmla="*/ 174 w 813"/>
                <a:gd name="T1" fmla="*/ 577 h 804"/>
                <a:gd name="T2" fmla="*/ 342 w 813"/>
                <a:gd name="T3" fmla="*/ 451 h 804"/>
                <a:gd name="T4" fmla="*/ 672 w 813"/>
                <a:gd name="T5" fmla="*/ 229 h 804"/>
                <a:gd name="T6" fmla="*/ 852 w 813"/>
                <a:gd name="T7" fmla="*/ 0 h 804"/>
                <a:gd name="T8" fmla="*/ 714 w 813"/>
                <a:gd name="T9" fmla="*/ 150 h 804"/>
                <a:gd name="T10" fmla="*/ 157 w 813"/>
                <a:gd name="T11" fmla="*/ 517 h 804"/>
                <a:gd name="T12" fmla="*/ 0 w 813"/>
                <a:gd name="T13" fmla="*/ 758 h 804"/>
                <a:gd name="T14" fmla="*/ 0 w 813"/>
                <a:gd name="T15" fmla="*/ 830 h 804"/>
                <a:gd name="T16" fmla="*/ 174 w 813"/>
                <a:gd name="T17" fmla="*/ 577 h 804"/>
                <a:gd name="T18" fmla="*/ 174 w 813"/>
                <a:gd name="T19" fmla="*/ 57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0"/>
            <p:cNvSpPr>
              <a:spLocks/>
            </p:cNvSpPr>
            <p:nvPr/>
          </p:nvSpPr>
          <p:spPr bwMode="hidden">
            <a:xfrm>
              <a:off x="0" y="1545"/>
              <a:ext cx="762" cy="107"/>
            </a:xfrm>
            <a:custGeom>
              <a:avLst/>
              <a:gdLst>
                <a:gd name="T0" fmla="*/ 486 w 759"/>
                <a:gd name="T1" fmla="*/ 66 h 107"/>
                <a:gd name="T2" fmla="*/ 798 w 759"/>
                <a:gd name="T3" fmla="*/ 0 h 107"/>
                <a:gd name="T4" fmla="*/ 522 w 759"/>
                <a:gd name="T5" fmla="*/ 36 h 107"/>
                <a:gd name="T6" fmla="*/ 151 w 759"/>
                <a:gd name="T7" fmla="*/ 48 h 107"/>
                <a:gd name="T8" fmla="*/ 0 w 759"/>
                <a:gd name="T9" fmla="*/ 78 h 107"/>
                <a:gd name="T10" fmla="*/ 0 w 759"/>
                <a:gd name="T11" fmla="*/ 107 h 107"/>
                <a:gd name="T12" fmla="*/ 96 w 759"/>
                <a:gd name="T13" fmla="*/ 89 h 107"/>
                <a:gd name="T14" fmla="*/ 486 w 759"/>
                <a:gd name="T15" fmla="*/ 66 h 107"/>
                <a:gd name="T16" fmla="*/ 48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1"/>
            <p:cNvSpPr>
              <a:spLocks/>
            </p:cNvSpPr>
            <p:nvPr/>
          </p:nvSpPr>
          <p:spPr bwMode="hidden">
            <a:xfrm>
              <a:off x="2314" y="3431"/>
              <a:ext cx="3182" cy="745"/>
            </a:xfrm>
            <a:custGeom>
              <a:avLst/>
              <a:gdLst>
                <a:gd name="T0" fmla="*/ 1465 w 3169"/>
                <a:gd name="T1" fmla="*/ 252 h 743"/>
                <a:gd name="T2" fmla="*/ 1825 w 3169"/>
                <a:gd name="T3" fmla="*/ 246 h 743"/>
                <a:gd name="T4" fmla="*/ 2204 w 3169"/>
                <a:gd name="T5" fmla="*/ 264 h 743"/>
                <a:gd name="T6" fmla="*/ 2642 w 3169"/>
                <a:gd name="T7" fmla="*/ 246 h 743"/>
                <a:gd name="T8" fmla="*/ 3341 w 3169"/>
                <a:gd name="T9" fmla="*/ 217 h 743"/>
                <a:gd name="T10" fmla="*/ 3284 w 3169"/>
                <a:gd name="T11" fmla="*/ 199 h 743"/>
                <a:gd name="T12" fmla="*/ 2552 w 3169"/>
                <a:gd name="T13" fmla="*/ 234 h 743"/>
                <a:gd name="T14" fmla="*/ 2111 w 3169"/>
                <a:gd name="T15" fmla="*/ 234 h 743"/>
                <a:gd name="T16" fmla="*/ 1537 w 3169"/>
                <a:gd name="T17" fmla="*/ 199 h 743"/>
                <a:gd name="T18" fmla="*/ 1627 w 3169"/>
                <a:gd name="T19" fmla="*/ 168 h 743"/>
                <a:gd name="T20" fmla="*/ 2151 w 3169"/>
                <a:gd name="T21" fmla="*/ 0 h 743"/>
                <a:gd name="T22" fmla="*/ 2065 w 3169"/>
                <a:gd name="T23" fmla="*/ 24 h 743"/>
                <a:gd name="T24" fmla="*/ 1940 w 3169"/>
                <a:gd name="T25" fmla="*/ 66 h 743"/>
                <a:gd name="T26" fmla="*/ 1693 w 3169"/>
                <a:gd name="T27" fmla="*/ 138 h 743"/>
                <a:gd name="T28" fmla="*/ 1416 w 3169"/>
                <a:gd name="T29" fmla="*/ 211 h 743"/>
                <a:gd name="T30" fmla="*/ 1333 w 3169"/>
                <a:gd name="T31" fmla="*/ 264 h 743"/>
                <a:gd name="T32" fmla="*/ 804 w 3169"/>
                <a:gd name="T33" fmla="*/ 426 h 743"/>
                <a:gd name="T34" fmla="*/ 348 w 3169"/>
                <a:gd name="T35" fmla="*/ 516 h 743"/>
                <a:gd name="T36" fmla="*/ 0 w 3169"/>
                <a:gd name="T37" fmla="*/ 643 h 743"/>
                <a:gd name="T38" fmla="*/ 312 w 3169"/>
                <a:gd name="T39" fmla="*/ 552 h 743"/>
                <a:gd name="T40" fmla="*/ 774 w 3169"/>
                <a:gd name="T41" fmla="*/ 462 h 743"/>
                <a:gd name="T42" fmla="*/ 1243 w 3169"/>
                <a:gd name="T43" fmla="*/ 324 h 743"/>
                <a:gd name="T44" fmla="*/ 1033 w 3169"/>
                <a:gd name="T45" fmla="*/ 504 h 743"/>
                <a:gd name="T46" fmla="*/ 919 w 3169"/>
                <a:gd name="T47" fmla="*/ 769 h 743"/>
                <a:gd name="T48" fmla="*/ 913 w 3169"/>
                <a:gd name="T49" fmla="*/ 769 h 743"/>
                <a:gd name="T50" fmla="*/ 985 w 3169"/>
                <a:gd name="T51" fmla="*/ 769 h 743"/>
                <a:gd name="T52" fmla="*/ 1074 w 3169"/>
                <a:gd name="T53" fmla="*/ 510 h 743"/>
                <a:gd name="T54" fmla="*/ 1366 w 3169"/>
                <a:gd name="T55" fmla="*/ 294 h 743"/>
                <a:gd name="T56" fmla="*/ 1613 w 3169"/>
                <a:gd name="T57" fmla="*/ 462 h 743"/>
                <a:gd name="T58" fmla="*/ 1865 w 3169"/>
                <a:gd name="T59" fmla="*/ 703 h 743"/>
                <a:gd name="T60" fmla="*/ 1958 w 3169"/>
                <a:gd name="T61" fmla="*/ 769 h 743"/>
                <a:gd name="T62" fmla="*/ 2023 w 3169"/>
                <a:gd name="T63" fmla="*/ 769 h 743"/>
                <a:gd name="T64" fmla="*/ 1783 w 3169"/>
                <a:gd name="T65" fmla="*/ 540 h 743"/>
                <a:gd name="T66" fmla="*/ 1465 w 3169"/>
                <a:gd name="T67" fmla="*/ 252 h 743"/>
                <a:gd name="T68" fmla="*/ 1465 w 3169"/>
                <a:gd name="T69" fmla="*/ 25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22" name="Freeform 20"/>
            <p:cNvSpPr>
              <a:spLocks/>
            </p:cNvSpPr>
            <p:nvPr/>
          </p:nvSpPr>
          <p:spPr bwMode="hidden">
            <a:xfrm>
              <a:off x="3160" y="1860"/>
              <a:ext cx="2162" cy="1934"/>
            </a:xfrm>
            <a:custGeom>
              <a:avLst/>
              <a:gdLst>
                <a:gd name="T0" fmla="*/ 1946 w 2153"/>
                <a:gd name="T1" fmla="*/ 877 h 1930"/>
                <a:gd name="T2" fmla="*/ 2041 w 2153"/>
                <a:gd name="T3" fmla="*/ 1045 h 1930"/>
                <a:gd name="T4" fmla="*/ 2168 w 2153"/>
                <a:gd name="T5" fmla="*/ 1194 h 1930"/>
                <a:gd name="T6" fmla="*/ 2234 w 2153"/>
                <a:gd name="T7" fmla="*/ 1285 h 1930"/>
                <a:gd name="T8" fmla="*/ 2270 w 2153"/>
                <a:gd name="T9" fmla="*/ 1333 h 1930"/>
                <a:gd name="T10" fmla="*/ 1993 w 2153"/>
                <a:gd name="T11" fmla="*/ 1003 h 1930"/>
                <a:gd name="T12" fmla="*/ 1964 w 2153"/>
                <a:gd name="T13" fmla="*/ 955 h 1930"/>
                <a:gd name="T14" fmla="*/ 1884 w 2153"/>
                <a:gd name="T15" fmla="*/ 1279 h 1930"/>
                <a:gd name="T16" fmla="*/ 1870 w 2153"/>
                <a:gd name="T17" fmla="*/ 1525 h 1930"/>
                <a:gd name="T18" fmla="*/ 1922 w 2153"/>
                <a:gd name="T19" fmla="*/ 1958 h 1930"/>
                <a:gd name="T20" fmla="*/ 1891 w 2153"/>
                <a:gd name="T21" fmla="*/ 1982 h 1930"/>
                <a:gd name="T22" fmla="*/ 1843 w 2153"/>
                <a:gd name="T23" fmla="*/ 1573 h 1930"/>
                <a:gd name="T24" fmla="*/ 1822 w 2153"/>
                <a:gd name="T25" fmla="*/ 1327 h 1930"/>
                <a:gd name="T26" fmla="*/ 1863 w 2153"/>
                <a:gd name="T27" fmla="*/ 1111 h 1930"/>
                <a:gd name="T28" fmla="*/ 1870 w 2153"/>
                <a:gd name="T29" fmla="*/ 901 h 1930"/>
                <a:gd name="T30" fmla="*/ 1336 w 2153"/>
                <a:gd name="T31" fmla="*/ 1033 h 1930"/>
                <a:gd name="T32" fmla="*/ 872 w 2153"/>
                <a:gd name="T33" fmla="*/ 1158 h 1930"/>
                <a:gd name="T34" fmla="*/ 336 w 2153"/>
                <a:gd name="T35" fmla="*/ 1351 h 1930"/>
                <a:gd name="T36" fmla="*/ 18 w 2153"/>
                <a:gd name="T37" fmla="*/ 1459 h 1930"/>
                <a:gd name="T38" fmla="*/ 324 w 2153"/>
                <a:gd name="T39" fmla="*/ 1321 h 1930"/>
                <a:gd name="T40" fmla="*/ 721 w 2153"/>
                <a:gd name="T41" fmla="*/ 1170 h 1930"/>
                <a:gd name="T42" fmla="*/ 1074 w 2153"/>
                <a:gd name="T43" fmla="*/ 1063 h 1930"/>
                <a:gd name="T44" fmla="*/ 1489 w 2153"/>
                <a:gd name="T45" fmla="*/ 955 h 1930"/>
                <a:gd name="T46" fmla="*/ 1783 w 2153"/>
                <a:gd name="T47" fmla="*/ 841 h 1930"/>
                <a:gd name="T48" fmla="*/ 1411 w 2153"/>
                <a:gd name="T49" fmla="*/ 636 h 1930"/>
                <a:gd name="T50" fmla="*/ 913 w 2153"/>
                <a:gd name="T51" fmla="*/ 528 h 1930"/>
                <a:gd name="T52" fmla="*/ 240 w 2153"/>
                <a:gd name="T53" fmla="*/ 161 h 1930"/>
                <a:gd name="T54" fmla="*/ 0 w 2153"/>
                <a:gd name="T55" fmla="*/ 83 h 1930"/>
                <a:gd name="T56" fmla="*/ 342 w 2153"/>
                <a:gd name="T57" fmla="*/ 179 h 1930"/>
                <a:gd name="T58" fmla="*/ 751 w 2153"/>
                <a:gd name="T59" fmla="*/ 396 h 1930"/>
                <a:gd name="T60" fmla="*/ 985 w 2153"/>
                <a:gd name="T61" fmla="*/ 504 h 1930"/>
                <a:gd name="T62" fmla="*/ 1429 w 2153"/>
                <a:gd name="T63" fmla="*/ 606 h 1930"/>
                <a:gd name="T64" fmla="*/ 1741 w 2153"/>
                <a:gd name="T65" fmla="*/ 769 h 1930"/>
                <a:gd name="T66" fmla="*/ 1501 w 2153"/>
                <a:gd name="T67" fmla="*/ 474 h 1930"/>
                <a:gd name="T68" fmla="*/ 1358 w 2153"/>
                <a:gd name="T69" fmla="*/ 191 h 1930"/>
                <a:gd name="T70" fmla="*/ 1219 w 2153"/>
                <a:gd name="T71" fmla="*/ 0 h 1930"/>
                <a:gd name="T72" fmla="*/ 1417 w 2153"/>
                <a:gd name="T73" fmla="*/ 215 h 1930"/>
                <a:gd name="T74" fmla="*/ 1569 w 2153"/>
                <a:gd name="T75" fmla="*/ 498 h 1930"/>
                <a:gd name="T76" fmla="*/ 1843 w 2153"/>
                <a:gd name="T77" fmla="*/ 829 h 1930"/>
                <a:gd name="T78" fmla="*/ 1946 w 2153"/>
                <a:gd name="T79" fmla="*/ 877 h 1930"/>
                <a:gd name="T80" fmla="*/ 1946 w 2153"/>
                <a:gd name="T81" fmla="*/ 87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054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tr-TR" altLang="tr-TR" noProof="0"/>
              <a:t>Asıl başlık stili için tıklatın</a:t>
            </a:r>
          </a:p>
        </p:txBody>
      </p:sp>
      <p:sp>
        <p:nvSpPr>
          <p:cNvPr id="15055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23" name="Rectangle 23"/>
          <p:cNvSpPr>
            <a:spLocks noGrp="1" noChangeArrowheads="1"/>
          </p:cNvSpPr>
          <p:nvPr>
            <p:ph type="dt" sz="quarter" idx="10"/>
          </p:nvPr>
        </p:nvSpPr>
        <p:spPr/>
        <p:txBody>
          <a:bodyPr/>
          <a:lstStyle>
            <a:lvl1pPr>
              <a:defRPr/>
            </a:lvl1pPr>
          </a:lstStyle>
          <a:p>
            <a:pPr>
              <a:defRPr/>
            </a:pPr>
            <a:endParaRPr lang="tr-TR" altLang="tr-TR"/>
          </a:p>
        </p:txBody>
      </p:sp>
      <p:sp>
        <p:nvSpPr>
          <p:cNvPr id="24" name="Rectangle 24"/>
          <p:cNvSpPr>
            <a:spLocks noGrp="1" noChangeArrowheads="1"/>
          </p:cNvSpPr>
          <p:nvPr>
            <p:ph type="ftr" sz="quarter" idx="11"/>
          </p:nvPr>
        </p:nvSpPr>
        <p:spPr/>
        <p:txBody>
          <a:bodyPr/>
          <a:lstStyle>
            <a:lvl1pPr>
              <a:defRPr/>
            </a:lvl1pPr>
          </a:lstStyle>
          <a:p>
            <a:pPr>
              <a:defRPr/>
            </a:pPr>
            <a:endParaRPr lang="tr-TR" altLang="tr-TR"/>
          </a:p>
        </p:txBody>
      </p:sp>
      <p:sp>
        <p:nvSpPr>
          <p:cNvPr id="25" name="Rectangle 25"/>
          <p:cNvSpPr>
            <a:spLocks noGrp="1" noChangeArrowheads="1"/>
          </p:cNvSpPr>
          <p:nvPr>
            <p:ph type="sldNum" sz="quarter" idx="12"/>
          </p:nvPr>
        </p:nvSpPr>
        <p:spPr/>
        <p:txBody>
          <a:bodyPr/>
          <a:lstStyle>
            <a:lvl1pPr>
              <a:defRPr/>
            </a:lvl1pPr>
          </a:lstStyle>
          <a:p>
            <a:pPr>
              <a:defRPr/>
            </a:pPr>
            <a:fld id="{D8D723F9-E07D-45DB-9D29-4349AD6CA633}" type="slidenum">
              <a:rPr lang="tr-TR" altLang="tr-TR"/>
              <a:pPr>
                <a:defRPr/>
              </a:pPr>
              <a:t>‹#›</a:t>
            </a:fld>
            <a:endParaRPr lang="tr-TR" altLang="tr-TR"/>
          </a:p>
        </p:txBody>
      </p:sp>
    </p:spTree>
    <p:extLst>
      <p:ext uri="{BB962C8B-B14F-4D97-AF65-F5344CB8AC3E}">
        <p14:creationId xmlns:p14="http://schemas.microsoft.com/office/powerpoint/2010/main" val="163466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7"/>
          <p:cNvSpPr>
            <a:spLocks noGrp="1" noChangeArrowheads="1"/>
          </p:cNvSpPr>
          <p:nvPr>
            <p:ph type="sldNum" sz="quarter" idx="12"/>
          </p:nvPr>
        </p:nvSpPr>
        <p:spPr>
          <a:ln/>
        </p:spPr>
        <p:txBody>
          <a:bodyPr/>
          <a:lstStyle>
            <a:lvl1pPr>
              <a:defRPr/>
            </a:lvl1pPr>
          </a:lstStyle>
          <a:p>
            <a:pPr>
              <a:defRPr/>
            </a:pPr>
            <a:fld id="{45BD5F12-E560-486B-A198-D9BC2C5928DA}" type="slidenum">
              <a:rPr lang="tr-TR" altLang="tr-TR"/>
              <a:pPr>
                <a:defRPr/>
              </a:pPr>
              <a:t>‹#›</a:t>
            </a:fld>
            <a:endParaRPr lang="tr-TR" altLang="tr-TR"/>
          </a:p>
        </p:txBody>
      </p:sp>
    </p:spTree>
    <p:extLst>
      <p:ext uri="{BB962C8B-B14F-4D97-AF65-F5344CB8AC3E}">
        <p14:creationId xmlns:p14="http://schemas.microsoft.com/office/powerpoint/2010/main" val="47477898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7"/>
          <p:cNvSpPr>
            <a:spLocks noGrp="1" noChangeArrowheads="1"/>
          </p:cNvSpPr>
          <p:nvPr>
            <p:ph type="sldNum" sz="quarter" idx="12"/>
          </p:nvPr>
        </p:nvSpPr>
        <p:spPr>
          <a:ln/>
        </p:spPr>
        <p:txBody>
          <a:bodyPr/>
          <a:lstStyle>
            <a:lvl1pPr>
              <a:defRPr/>
            </a:lvl1pPr>
          </a:lstStyle>
          <a:p>
            <a:pPr>
              <a:defRPr/>
            </a:pPr>
            <a:fld id="{43B059F1-A8B1-469E-BBDC-F235F4C19D16}" type="slidenum">
              <a:rPr lang="tr-TR" altLang="tr-TR"/>
              <a:pPr>
                <a:defRPr/>
              </a:pPr>
              <a:t>‹#›</a:t>
            </a:fld>
            <a:endParaRPr lang="tr-TR" altLang="tr-TR"/>
          </a:p>
        </p:txBody>
      </p:sp>
    </p:spTree>
    <p:extLst>
      <p:ext uri="{BB962C8B-B14F-4D97-AF65-F5344CB8AC3E}">
        <p14:creationId xmlns:p14="http://schemas.microsoft.com/office/powerpoint/2010/main" val="31433279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57950" y="152400"/>
            <a:ext cx="1924050" cy="53340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85800" y="152400"/>
            <a:ext cx="5619750" cy="5334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7"/>
          <p:cNvSpPr>
            <a:spLocks noGrp="1" noChangeArrowheads="1"/>
          </p:cNvSpPr>
          <p:nvPr>
            <p:ph type="sldNum" sz="quarter" idx="12"/>
          </p:nvPr>
        </p:nvSpPr>
        <p:spPr>
          <a:ln/>
        </p:spPr>
        <p:txBody>
          <a:bodyPr/>
          <a:lstStyle>
            <a:lvl1pPr>
              <a:defRPr/>
            </a:lvl1pPr>
          </a:lstStyle>
          <a:p>
            <a:pPr>
              <a:defRPr/>
            </a:pPr>
            <a:fld id="{7D5C3324-5787-4DEE-8B44-73EAB4629D12}" type="slidenum">
              <a:rPr lang="tr-TR" altLang="tr-TR"/>
              <a:pPr>
                <a:defRPr/>
              </a:pPr>
              <a:t>‹#›</a:t>
            </a:fld>
            <a:endParaRPr lang="tr-TR" altLang="tr-TR"/>
          </a:p>
        </p:txBody>
      </p:sp>
    </p:spTree>
    <p:extLst>
      <p:ext uri="{BB962C8B-B14F-4D97-AF65-F5344CB8AC3E}">
        <p14:creationId xmlns:p14="http://schemas.microsoft.com/office/powerpoint/2010/main" val="2003676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B2A42DDD-2446-44F4-B568-ABD287CEB623}" type="slidenum">
              <a:rPr lang="tr-TR" altLang="tr-TR"/>
              <a:pPr>
                <a:defRPr/>
              </a:pPr>
              <a:t>‹#›</a:t>
            </a:fld>
            <a:endParaRPr lang="tr-TR" altLang="tr-TR"/>
          </a:p>
        </p:txBody>
      </p:sp>
    </p:spTree>
    <p:extLst>
      <p:ext uri="{BB962C8B-B14F-4D97-AF65-F5344CB8AC3E}">
        <p14:creationId xmlns:p14="http://schemas.microsoft.com/office/powerpoint/2010/main" val="472318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14218CC4-0403-40E1-B65E-4D4F455C3258}" type="slidenum">
              <a:rPr lang="tr-TR" altLang="tr-TR"/>
              <a:pPr>
                <a:defRPr/>
              </a:pPr>
              <a:t>‹#›</a:t>
            </a:fld>
            <a:endParaRPr lang="tr-TR" altLang="tr-TR"/>
          </a:p>
        </p:txBody>
      </p:sp>
    </p:spTree>
    <p:extLst>
      <p:ext uri="{BB962C8B-B14F-4D97-AF65-F5344CB8AC3E}">
        <p14:creationId xmlns:p14="http://schemas.microsoft.com/office/powerpoint/2010/main" val="3792378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p:cNvSpPr>
            <a:spLocks noGrp="1" noChangeArrowheads="1"/>
          </p:cNvSpPr>
          <p:nvPr>
            <p:ph type="sldNum" sz="quarter" idx="12"/>
          </p:nvPr>
        </p:nvSpPr>
        <p:spPr>
          <a:ln/>
        </p:spPr>
        <p:txBody>
          <a:bodyPr/>
          <a:lstStyle>
            <a:lvl1pPr>
              <a:defRPr/>
            </a:lvl1pPr>
          </a:lstStyle>
          <a:p>
            <a:pPr>
              <a:defRPr/>
            </a:pPr>
            <a:fld id="{B3828F0E-D160-41A0-99D6-F899BD4019D8}" type="slidenum">
              <a:rPr lang="tr-TR" altLang="tr-TR"/>
              <a:pPr>
                <a:defRPr/>
              </a:pPr>
              <a:t>‹#›</a:t>
            </a:fld>
            <a:endParaRPr lang="tr-TR" altLang="tr-TR"/>
          </a:p>
        </p:txBody>
      </p:sp>
    </p:spTree>
    <p:extLst>
      <p:ext uri="{BB962C8B-B14F-4D97-AF65-F5344CB8AC3E}">
        <p14:creationId xmlns:p14="http://schemas.microsoft.com/office/powerpoint/2010/main" val="69022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25"/>
          <p:cNvSpPr>
            <a:spLocks noGrp="1" noChangeArrowheads="1"/>
          </p:cNvSpPr>
          <p:nvPr>
            <p:ph type="sldNum" sz="quarter" idx="12"/>
          </p:nvPr>
        </p:nvSpPr>
        <p:spPr>
          <a:ln/>
        </p:spPr>
        <p:txBody>
          <a:bodyPr/>
          <a:lstStyle>
            <a:lvl1pPr>
              <a:defRPr/>
            </a:lvl1pPr>
          </a:lstStyle>
          <a:p>
            <a:pPr>
              <a:defRPr/>
            </a:pPr>
            <a:fld id="{4B34DC1A-DF4D-4BAD-BCD9-46109491BD8B}" type="slidenum">
              <a:rPr lang="tr-TR" altLang="tr-TR"/>
              <a:pPr>
                <a:defRPr/>
              </a:pPr>
              <a:t>‹#›</a:t>
            </a:fld>
            <a:endParaRPr lang="tr-TR" altLang="tr-TR"/>
          </a:p>
        </p:txBody>
      </p:sp>
    </p:spTree>
    <p:extLst>
      <p:ext uri="{BB962C8B-B14F-4D97-AF65-F5344CB8AC3E}">
        <p14:creationId xmlns:p14="http://schemas.microsoft.com/office/powerpoint/2010/main" val="197903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25"/>
          <p:cNvSpPr>
            <a:spLocks noGrp="1" noChangeArrowheads="1"/>
          </p:cNvSpPr>
          <p:nvPr>
            <p:ph type="sldNum" sz="quarter" idx="12"/>
          </p:nvPr>
        </p:nvSpPr>
        <p:spPr>
          <a:ln/>
        </p:spPr>
        <p:txBody>
          <a:bodyPr/>
          <a:lstStyle>
            <a:lvl1pPr>
              <a:defRPr/>
            </a:lvl1pPr>
          </a:lstStyle>
          <a:p>
            <a:pPr>
              <a:defRPr/>
            </a:pPr>
            <a:fld id="{E9BD386E-CE5D-4D9E-9CB6-8BF2F8EA3571}" type="slidenum">
              <a:rPr lang="tr-TR" altLang="tr-TR"/>
              <a:pPr>
                <a:defRPr/>
              </a:pPr>
              <a:t>‹#›</a:t>
            </a:fld>
            <a:endParaRPr lang="tr-TR" altLang="tr-TR"/>
          </a:p>
        </p:txBody>
      </p:sp>
    </p:spTree>
    <p:extLst>
      <p:ext uri="{BB962C8B-B14F-4D97-AF65-F5344CB8AC3E}">
        <p14:creationId xmlns:p14="http://schemas.microsoft.com/office/powerpoint/2010/main" val="3705557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25"/>
          <p:cNvSpPr>
            <a:spLocks noGrp="1" noChangeArrowheads="1"/>
          </p:cNvSpPr>
          <p:nvPr>
            <p:ph type="sldNum" sz="quarter" idx="12"/>
          </p:nvPr>
        </p:nvSpPr>
        <p:spPr>
          <a:ln/>
        </p:spPr>
        <p:txBody>
          <a:bodyPr/>
          <a:lstStyle>
            <a:lvl1pPr>
              <a:defRPr/>
            </a:lvl1pPr>
          </a:lstStyle>
          <a:p>
            <a:pPr>
              <a:defRPr/>
            </a:pPr>
            <a:fld id="{B16B342E-021D-4B29-AB13-B5569B425285}" type="slidenum">
              <a:rPr lang="tr-TR" altLang="tr-TR"/>
              <a:pPr>
                <a:defRPr/>
              </a:pPr>
              <a:t>‹#›</a:t>
            </a:fld>
            <a:endParaRPr lang="tr-TR" altLang="tr-TR"/>
          </a:p>
        </p:txBody>
      </p:sp>
    </p:spTree>
    <p:extLst>
      <p:ext uri="{BB962C8B-B14F-4D97-AF65-F5344CB8AC3E}">
        <p14:creationId xmlns:p14="http://schemas.microsoft.com/office/powerpoint/2010/main" val="148502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1"/>
          <p:cNvSpPr>
            <a:spLocks noGrp="1" noChangeArrowheads="1"/>
          </p:cNvSpPr>
          <p:nvPr>
            <p:ph type="sldNum" sz="quarter" idx="12"/>
          </p:nvPr>
        </p:nvSpPr>
        <p:spPr>
          <a:ln/>
        </p:spPr>
        <p:txBody>
          <a:bodyPr/>
          <a:lstStyle>
            <a:lvl1pPr>
              <a:defRPr/>
            </a:lvl1pPr>
          </a:lstStyle>
          <a:p>
            <a:pPr>
              <a:defRPr/>
            </a:pPr>
            <a:fld id="{4A68EABA-580D-464C-B97B-7092EB0293E1}" type="slidenum">
              <a:rPr lang="tr-TR" altLang="tr-TR"/>
              <a:pPr>
                <a:defRPr/>
              </a:pPr>
              <a:t>‹#›</a:t>
            </a:fld>
            <a:endParaRPr lang="tr-TR" altLang="tr-TR"/>
          </a:p>
        </p:txBody>
      </p:sp>
    </p:spTree>
    <p:extLst>
      <p:ext uri="{BB962C8B-B14F-4D97-AF65-F5344CB8AC3E}">
        <p14:creationId xmlns:p14="http://schemas.microsoft.com/office/powerpoint/2010/main" val="267811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p:cNvSpPr>
            <a:spLocks noGrp="1" noChangeArrowheads="1"/>
          </p:cNvSpPr>
          <p:nvPr>
            <p:ph type="sldNum" sz="quarter" idx="12"/>
          </p:nvPr>
        </p:nvSpPr>
        <p:spPr>
          <a:ln/>
        </p:spPr>
        <p:txBody>
          <a:bodyPr/>
          <a:lstStyle>
            <a:lvl1pPr>
              <a:defRPr/>
            </a:lvl1pPr>
          </a:lstStyle>
          <a:p>
            <a:pPr>
              <a:defRPr/>
            </a:pPr>
            <a:fld id="{515CBF2E-AFAB-4C5A-BDCE-35AD9970CCD4}" type="slidenum">
              <a:rPr lang="tr-TR" altLang="tr-TR"/>
              <a:pPr>
                <a:defRPr/>
              </a:pPr>
              <a:t>‹#›</a:t>
            </a:fld>
            <a:endParaRPr lang="tr-TR" altLang="tr-TR"/>
          </a:p>
        </p:txBody>
      </p:sp>
    </p:spTree>
    <p:extLst>
      <p:ext uri="{BB962C8B-B14F-4D97-AF65-F5344CB8AC3E}">
        <p14:creationId xmlns:p14="http://schemas.microsoft.com/office/powerpoint/2010/main" val="3933280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5"/>
          <p:cNvSpPr>
            <a:spLocks noGrp="1" noChangeArrowheads="1"/>
          </p:cNvSpPr>
          <p:nvPr>
            <p:ph type="sldNum" sz="quarter" idx="12"/>
          </p:nvPr>
        </p:nvSpPr>
        <p:spPr>
          <a:ln/>
        </p:spPr>
        <p:txBody>
          <a:bodyPr/>
          <a:lstStyle>
            <a:lvl1pPr>
              <a:defRPr/>
            </a:lvl1pPr>
          </a:lstStyle>
          <a:p>
            <a:pPr>
              <a:defRPr/>
            </a:pPr>
            <a:fld id="{425BAE21-2429-4A52-A2DC-EF3B2623633C}" type="slidenum">
              <a:rPr lang="tr-TR" altLang="tr-TR"/>
              <a:pPr>
                <a:defRPr/>
              </a:pPr>
              <a:t>‹#›</a:t>
            </a:fld>
            <a:endParaRPr lang="tr-TR" altLang="tr-TR"/>
          </a:p>
        </p:txBody>
      </p:sp>
    </p:spTree>
    <p:extLst>
      <p:ext uri="{BB962C8B-B14F-4D97-AF65-F5344CB8AC3E}">
        <p14:creationId xmlns:p14="http://schemas.microsoft.com/office/powerpoint/2010/main" val="490354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CB076FE8-C542-4202-A05A-3D5188ED4D31}" type="slidenum">
              <a:rPr lang="tr-TR" altLang="tr-TR"/>
              <a:pPr>
                <a:defRPr/>
              </a:pPr>
              <a:t>‹#›</a:t>
            </a:fld>
            <a:endParaRPr lang="tr-TR" altLang="tr-TR"/>
          </a:p>
        </p:txBody>
      </p:sp>
    </p:spTree>
    <p:extLst>
      <p:ext uri="{BB962C8B-B14F-4D97-AF65-F5344CB8AC3E}">
        <p14:creationId xmlns:p14="http://schemas.microsoft.com/office/powerpoint/2010/main" val="99225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25"/>
          <p:cNvSpPr>
            <a:spLocks noGrp="1" noChangeArrowheads="1"/>
          </p:cNvSpPr>
          <p:nvPr>
            <p:ph type="sldNum" sz="quarter" idx="12"/>
          </p:nvPr>
        </p:nvSpPr>
        <p:spPr>
          <a:ln/>
        </p:spPr>
        <p:txBody>
          <a:bodyPr/>
          <a:lstStyle>
            <a:lvl1pPr>
              <a:defRPr/>
            </a:lvl1pPr>
          </a:lstStyle>
          <a:p>
            <a:pPr>
              <a:defRPr/>
            </a:pPr>
            <a:fld id="{37CC0868-8E24-4464-9F25-E92DEA2EEDB2}" type="slidenum">
              <a:rPr lang="tr-TR" altLang="tr-TR"/>
              <a:pPr>
                <a:defRPr/>
              </a:pPr>
              <a:t>‹#›</a:t>
            </a:fld>
            <a:endParaRPr lang="tr-TR" altLang="tr-TR"/>
          </a:p>
        </p:txBody>
      </p:sp>
    </p:spTree>
    <p:extLst>
      <p:ext uri="{BB962C8B-B14F-4D97-AF65-F5344CB8AC3E}">
        <p14:creationId xmlns:p14="http://schemas.microsoft.com/office/powerpoint/2010/main" val="3368737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36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15360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tr-TR" altLang="tr-TR" noProof="0"/>
              <a:t>Asıl başlık stili için tıklatın</a:t>
            </a:r>
          </a:p>
        </p:txBody>
      </p:sp>
      <p:sp>
        <p:nvSpPr>
          <p:cNvPr id="7" name="Rectangle 6"/>
          <p:cNvSpPr>
            <a:spLocks noGrp="1" noChangeArrowheads="1"/>
          </p:cNvSpPr>
          <p:nvPr>
            <p:ph type="dt" sz="quarter" idx="10"/>
          </p:nvPr>
        </p:nvSpPr>
        <p:spPr/>
        <p:txBody>
          <a:bodyPr/>
          <a:lstStyle>
            <a:lvl1pPr>
              <a:defRPr/>
            </a:lvl1pPr>
          </a:lstStyle>
          <a:p>
            <a:pPr>
              <a:defRPr/>
            </a:pPr>
            <a:endParaRPr lang="tr-TR" altLang="tr-TR"/>
          </a:p>
        </p:txBody>
      </p:sp>
      <p:sp>
        <p:nvSpPr>
          <p:cNvPr id="8" name="Rectangle 7"/>
          <p:cNvSpPr>
            <a:spLocks noGrp="1" noChangeArrowheads="1"/>
          </p:cNvSpPr>
          <p:nvPr>
            <p:ph type="ftr" sz="quarter" idx="11"/>
          </p:nvPr>
        </p:nvSpPr>
        <p:spPr/>
        <p:txBody>
          <a:bodyPr/>
          <a:lstStyle>
            <a:lvl1pPr>
              <a:defRPr/>
            </a:lvl1pPr>
          </a:lstStyle>
          <a:p>
            <a:pPr>
              <a:defRPr/>
            </a:pPr>
            <a:endParaRPr lang="tr-TR" altLang="tr-TR"/>
          </a:p>
        </p:txBody>
      </p:sp>
      <p:sp>
        <p:nvSpPr>
          <p:cNvPr id="9" name="Rectangle 8"/>
          <p:cNvSpPr>
            <a:spLocks noGrp="1" noChangeArrowheads="1"/>
          </p:cNvSpPr>
          <p:nvPr>
            <p:ph type="sldNum" sz="quarter" idx="12"/>
          </p:nvPr>
        </p:nvSpPr>
        <p:spPr/>
        <p:txBody>
          <a:bodyPr/>
          <a:lstStyle>
            <a:lvl1pPr>
              <a:defRPr/>
            </a:lvl1pPr>
          </a:lstStyle>
          <a:p>
            <a:pPr>
              <a:defRPr/>
            </a:pPr>
            <a:fld id="{FD1719DD-C320-4028-8CC7-6C411545EC15}" type="slidenum">
              <a:rPr lang="tr-TR" altLang="tr-TR"/>
              <a:pPr>
                <a:defRPr/>
              </a:pPr>
              <a:t>‹#›</a:t>
            </a:fld>
            <a:endParaRPr lang="tr-TR" altLang="tr-TR"/>
          </a:p>
        </p:txBody>
      </p:sp>
    </p:spTree>
    <p:extLst>
      <p:ext uri="{BB962C8B-B14F-4D97-AF65-F5344CB8AC3E}">
        <p14:creationId xmlns:p14="http://schemas.microsoft.com/office/powerpoint/2010/main" val="775008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9"/>
          <p:cNvSpPr>
            <a:spLocks noGrp="1" noChangeArrowheads="1"/>
          </p:cNvSpPr>
          <p:nvPr>
            <p:ph type="sldNum" sz="quarter" idx="12"/>
          </p:nvPr>
        </p:nvSpPr>
        <p:spPr>
          <a:ln/>
        </p:spPr>
        <p:txBody>
          <a:bodyPr/>
          <a:lstStyle>
            <a:lvl1pPr>
              <a:defRPr/>
            </a:lvl1pPr>
          </a:lstStyle>
          <a:p>
            <a:pPr>
              <a:defRPr/>
            </a:pPr>
            <a:fld id="{9C2DA44A-D96E-4984-A175-86E258BDB95F}" type="slidenum">
              <a:rPr lang="tr-TR" altLang="tr-TR"/>
              <a:pPr>
                <a:defRPr/>
              </a:pPr>
              <a:t>‹#›</a:t>
            </a:fld>
            <a:endParaRPr lang="tr-TR" altLang="tr-TR"/>
          </a:p>
        </p:txBody>
      </p:sp>
    </p:spTree>
    <p:extLst>
      <p:ext uri="{BB962C8B-B14F-4D97-AF65-F5344CB8AC3E}">
        <p14:creationId xmlns:p14="http://schemas.microsoft.com/office/powerpoint/2010/main" val="3450431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9"/>
          <p:cNvSpPr>
            <a:spLocks noGrp="1" noChangeArrowheads="1"/>
          </p:cNvSpPr>
          <p:nvPr>
            <p:ph type="sldNum" sz="quarter" idx="12"/>
          </p:nvPr>
        </p:nvSpPr>
        <p:spPr>
          <a:ln/>
        </p:spPr>
        <p:txBody>
          <a:bodyPr/>
          <a:lstStyle>
            <a:lvl1pPr>
              <a:defRPr/>
            </a:lvl1pPr>
          </a:lstStyle>
          <a:p>
            <a:pPr>
              <a:defRPr/>
            </a:pPr>
            <a:fld id="{D2446098-FD07-458B-9439-CA52663FDC08}" type="slidenum">
              <a:rPr lang="tr-TR" altLang="tr-TR"/>
              <a:pPr>
                <a:defRPr/>
              </a:pPr>
              <a:t>‹#›</a:t>
            </a:fld>
            <a:endParaRPr lang="tr-TR" altLang="tr-TR"/>
          </a:p>
        </p:txBody>
      </p:sp>
    </p:spTree>
    <p:extLst>
      <p:ext uri="{BB962C8B-B14F-4D97-AF65-F5344CB8AC3E}">
        <p14:creationId xmlns:p14="http://schemas.microsoft.com/office/powerpoint/2010/main" val="1153221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9"/>
          <p:cNvSpPr>
            <a:spLocks noGrp="1" noChangeArrowheads="1"/>
          </p:cNvSpPr>
          <p:nvPr>
            <p:ph type="sldNum" sz="quarter" idx="12"/>
          </p:nvPr>
        </p:nvSpPr>
        <p:spPr>
          <a:ln/>
        </p:spPr>
        <p:txBody>
          <a:bodyPr/>
          <a:lstStyle>
            <a:lvl1pPr>
              <a:defRPr/>
            </a:lvl1pPr>
          </a:lstStyle>
          <a:p>
            <a:pPr>
              <a:defRPr/>
            </a:pPr>
            <a:fld id="{CD983E18-FAAF-48E4-8D58-39765FDB3836}" type="slidenum">
              <a:rPr lang="tr-TR" altLang="tr-TR"/>
              <a:pPr>
                <a:defRPr/>
              </a:pPr>
              <a:t>‹#›</a:t>
            </a:fld>
            <a:endParaRPr lang="tr-TR" altLang="tr-TR"/>
          </a:p>
        </p:txBody>
      </p:sp>
    </p:spTree>
    <p:extLst>
      <p:ext uri="{BB962C8B-B14F-4D97-AF65-F5344CB8AC3E}">
        <p14:creationId xmlns:p14="http://schemas.microsoft.com/office/powerpoint/2010/main" val="3389401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9"/>
          <p:cNvSpPr>
            <a:spLocks noGrp="1" noChangeArrowheads="1"/>
          </p:cNvSpPr>
          <p:nvPr>
            <p:ph type="sldNum" sz="quarter" idx="12"/>
          </p:nvPr>
        </p:nvSpPr>
        <p:spPr>
          <a:ln/>
        </p:spPr>
        <p:txBody>
          <a:bodyPr/>
          <a:lstStyle>
            <a:lvl1pPr>
              <a:defRPr/>
            </a:lvl1pPr>
          </a:lstStyle>
          <a:p>
            <a:pPr>
              <a:defRPr/>
            </a:pPr>
            <a:fld id="{7FF8D84A-E9F5-45DD-BD2C-896C4CB573F8}" type="slidenum">
              <a:rPr lang="tr-TR" altLang="tr-TR"/>
              <a:pPr>
                <a:defRPr/>
              </a:pPr>
              <a:t>‹#›</a:t>
            </a:fld>
            <a:endParaRPr lang="tr-TR" altLang="tr-TR"/>
          </a:p>
        </p:txBody>
      </p:sp>
    </p:spTree>
    <p:extLst>
      <p:ext uri="{BB962C8B-B14F-4D97-AF65-F5344CB8AC3E}">
        <p14:creationId xmlns:p14="http://schemas.microsoft.com/office/powerpoint/2010/main" val="2610610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9"/>
          <p:cNvSpPr>
            <a:spLocks noGrp="1" noChangeArrowheads="1"/>
          </p:cNvSpPr>
          <p:nvPr>
            <p:ph type="sldNum" sz="quarter" idx="12"/>
          </p:nvPr>
        </p:nvSpPr>
        <p:spPr>
          <a:ln/>
        </p:spPr>
        <p:txBody>
          <a:bodyPr/>
          <a:lstStyle>
            <a:lvl1pPr>
              <a:defRPr/>
            </a:lvl1pPr>
          </a:lstStyle>
          <a:p>
            <a:pPr>
              <a:defRPr/>
            </a:pPr>
            <a:fld id="{DB07E0B8-8B4B-495F-8EBD-61A7CD5D8CC6}" type="slidenum">
              <a:rPr lang="tr-TR" altLang="tr-TR"/>
              <a:pPr>
                <a:defRPr/>
              </a:pPr>
              <a:t>‹#›</a:t>
            </a:fld>
            <a:endParaRPr lang="tr-TR" altLang="tr-TR"/>
          </a:p>
        </p:txBody>
      </p:sp>
    </p:spTree>
    <p:extLst>
      <p:ext uri="{BB962C8B-B14F-4D97-AF65-F5344CB8AC3E}">
        <p14:creationId xmlns:p14="http://schemas.microsoft.com/office/powerpoint/2010/main" val="174831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1"/>
          <p:cNvSpPr>
            <a:spLocks noGrp="1" noChangeArrowheads="1"/>
          </p:cNvSpPr>
          <p:nvPr>
            <p:ph type="sldNum" sz="quarter" idx="12"/>
          </p:nvPr>
        </p:nvSpPr>
        <p:spPr>
          <a:ln/>
        </p:spPr>
        <p:txBody>
          <a:bodyPr/>
          <a:lstStyle>
            <a:lvl1pPr>
              <a:defRPr/>
            </a:lvl1pPr>
          </a:lstStyle>
          <a:p>
            <a:pPr>
              <a:defRPr/>
            </a:pPr>
            <a:fld id="{543810E3-F50F-4189-8AE2-BC26496A8C7F}" type="slidenum">
              <a:rPr lang="tr-TR" altLang="tr-TR"/>
              <a:pPr>
                <a:defRPr/>
              </a:pPr>
              <a:t>‹#›</a:t>
            </a:fld>
            <a:endParaRPr lang="tr-TR" altLang="tr-TR"/>
          </a:p>
        </p:txBody>
      </p:sp>
    </p:spTree>
    <p:extLst>
      <p:ext uri="{BB962C8B-B14F-4D97-AF65-F5344CB8AC3E}">
        <p14:creationId xmlns:p14="http://schemas.microsoft.com/office/powerpoint/2010/main" val="846423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9"/>
          <p:cNvSpPr>
            <a:spLocks noGrp="1" noChangeArrowheads="1"/>
          </p:cNvSpPr>
          <p:nvPr>
            <p:ph type="sldNum" sz="quarter" idx="12"/>
          </p:nvPr>
        </p:nvSpPr>
        <p:spPr>
          <a:ln/>
        </p:spPr>
        <p:txBody>
          <a:bodyPr/>
          <a:lstStyle>
            <a:lvl1pPr>
              <a:defRPr/>
            </a:lvl1pPr>
          </a:lstStyle>
          <a:p>
            <a:pPr>
              <a:defRPr/>
            </a:pPr>
            <a:fld id="{78DCA499-AFF4-4C39-AF57-B2E5B9430B77}" type="slidenum">
              <a:rPr lang="tr-TR" altLang="tr-TR"/>
              <a:pPr>
                <a:defRPr/>
              </a:pPr>
              <a:t>‹#›</a:t>
            </a:fld>
            <a:endParaRPr lang="tr-TR" altLang="tr-TR"/>
          </a:p>
        </p:txBody>
      </p:sp>
    </p:spTree>
    <p:extLst>
      <p:ext uri="{BB962C8B-B14F-4D97-AF65-F5344CB8AC3E}">
        <p14:creationId xmlns:p14="http://schemas.microsoft.com/office/powerpoint/2010/main" val="328829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9"/>
          <p:cNvSpPr>
            <a:spLocks noGrp="1" noChangeArrowheads="1"/>
          </p:cNvSpPr>
          <p:nvPr>
            <p:ph type="sldNum" sz="quarter" idx="12"/>
          </p:nvPr>
        </p:nvSpPr>
        <p:spPr>
          <a:ln/>
        </p:spPr>
        <p:txBody>
          <a:bodyPr/>
          <a:lstStyle>
            <a:lvl1pPr>
              <a:defRPr/>
            </a:lvl1pPr>
          </a:lstStyle>
          <a:p>
            <a:pPr>
              <a:defRPr/>
            </a:pPr>
            <a:fld id="{63747D67-7C63-4553-905B-419577FDFC08}" type="slidenum">
              <a:rPr lang="tr-TR" altLang="tr-TR"/>
              <a:pPr>
                <a:defRPr/>
              </a:pPr>
              <a:t>‹#›</a:t>
            </a:fld>
            <a:endParaRPr lang="tr-TR" altLang="tr-TR"/>
          </a:p>
        </p:txBody>
      </p:sp>
    </p:spTree>
    <p:extLst>
      <p:ext uri="{BB962C8B-B14F-4D97-AF65-F5344CB8AC3E}">
        <p14:creationId xmlns:p14="http://schemas.microsoft.com/office/powerpoint/2010/main" val="3549922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9"/>
          <p:cNvSpPr>
            <a:spLocks noGrp="1" noChangeArrowheads="1"/>
          </p:cNvSpPr>
          <p:nvPr>
            <p:ph type="sldNum" sz="quarter" idx="12"/>
          </p:nvPr>
        </p:nvSpPr>
        <p:spPr>
          <a:ln/>
        </p:spPr>
        <p:txBody>
          <a:bodyPr/>
          <a:lstStyle>
            <a:lvl1pPr>
              <a:defRPr/>
            </a:lvl1pPr>
          </a:lstStyle>
          <a:p>
            <a:pPr>
              <a:defRPr/>
            </a:pPr>
            <a:fld id="{BC409EA9-9F3E-4A6C-81D6-83F5B80E7E99}" type="slidenum">
              <a:rPr lang="tr-TR" altLang="tr-TR"/>
              <a:pPr>
                <a:defRPr/>
              </a:pPr>
              <a:t>‹#›</a:t>
            </a:fld>
            <a:endParaRPr lang="tr-TR" altLang="tr-TR"/>
          </a:p>
        </p:txBody>
      </p:sp>
    </p:spTree>
    <p:extLst>
      <p:ext uri="{BB962C8B-B14F-4D97-AF65-F5344CB8AC3E}">
        <p14:creationId xmlns:p14="http://schemas.microsoft.com/office/powerpoint/2010/main" val="2613454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9"/>
          <p:cNvSpPr>
            <a:spLocks noGrp="1" noChangeArrowheads="1"/>
          </p:cNvSpPr>
          <p:nvPr>
            <p:ph type="sldNum" sz="quarter" idx="12"/>
          </p:nvPr>
        </p:nvSpPr>
        <p:spPr>
          <a:ln/>
        </p:spPr>
        <p:txBody>
          <a:bodyPr/>
          <a:lstStyle>
            <a:lvl1pPr>
              <a:defRPr/>
            </a:lvl1pPr>
          </a:lstStyle>
          <a:p>
            <a:pPr>
              <a:defRPr/>
            </a:pPr>
            <a:fld id="{C1F574A8-B8BD-4BD0-A200-DAE3CBCAB618}" type="slidenum">
              <a:rPr lang="tr-TR" altLang="tr-TR"/>
              <a:pPr>
                <a:defRPr/>
              </a:pPr>
              <a:t>‹#›</a:t>
            </a:fld>
            <a:endParaRPr lang="tr-TR" altLang="tr-TR"/>
          </a:p>
        </p:txBody>
      </p:sp>
    </p:spTree>
    <p:extLst>
      <p:ext uri="{BB962C8B-B14F-4D97-AF65-F5344CB8AC3E}">
        <p14:creationId xmlns:p14="http://schemas.microsoft.com/office/powerpoint/2010/main" val="3421753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2136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21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8"/>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9"/>
          <p:cNvSpPr>
            <a:spLocks noGrp="1" noChangeArrowheads="1"/>
          </p:cNvSpPr>
          <p:nvPr>
            <p:ph type="sldNum" sz="quarter" idx="12"/>
          </p:nvPr>
        </p:nvSpPr>
        <p:spPr>
          <a:ln/>
        </p:spPr>
        <p:txBody>
          <a:bodyPr/>
          <a:lstStyle>
            <a:lvl1pPr>
              <a:defRPr/>
            </a:lvl1pPr>
          </a:lstStyle>
          <a:p>
            <a:pPr>
              <a:defRPr/>
            </a:pPr>
            <a:fld id="{158252AE-157F-4851-9CD4-3E250880773F}" type="slidenum">
              <a:rPr lang="tr-TR" altLang="tr-TR"/>
              <a:pPr>
                <a:defRPr/>
              </a:pPr>
              <a:t>‹#›</a:t>
            </a:fld>
            <a:endParaRPr lang="tr-TR" altLang="tr-TR"/>
          </a:p>
        </p:txBody>
      </p:sp>
    </p:spTree>
    <p:extLst>
      <p:ext uri="{BB962C8B-B14F-4D97-AF65-F5344CB8AC3E}">
        <p14:creationId xmlns:p14="http://schemas.microsoft.com/office/powerpoint/2010/main" val="2584159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4"/>
            <p:cNvSpPr>
              <a:spLocks/>
            </p:cNvSpPr>
            <p:nvPr/>
          </p:nvSpPr>
          <p:spPr bwMode="ltGray">
            <a:xfrm>
              <a:off x="528" y="2400"/>
              <a:ext cx="5232" cy="1920"/>
            </a:xfrm>
            <a:custGeom>
              <a:avLst/>
              <a:gdLst>
                <a:gd name="T0" fmla="*/ 0 w 4897"/>
                <a:gd name="T1" fmla="*/ 0 h 2182"/>
                <a:gd name="T2" fmla="*/ 0 w 4897"/>
                <a:gd name="T3" fmla="*/ 414 h 2182"/>
                <a:gd name="T4" fmla="*/ 11575 w 4897"/>
                <a:gd name="T5" fmla="*/ 414 h 2182"/>
                <a:gd name="T6" fmla="*/ 11575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grpSp>
      <p:sp>
        <p:nvSpPr>
          <p:cNvPr id="15668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tr-TR" altLang="tr-TR" noProof="0"/>
              <a:t>Asıl başlık stili için tıklatın</a:t>
            </a:r>
          </a:p>
        </p:txBody>
      </p:sp>
      <p:sp>
        <p:nvSpPr>
          <p:cNvPr id="156682"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tr-TR" altLang="tr-TR" noProof="0"/>
              <a:t>Asıl alt başlık stilini düzenlemek için tıklatın</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tr-TR" altLang="tr-T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tr-TR" altLang="tr-TR"/>
          </a:p>
        </p:txBody>
      </p:sp>
      <p:sp>
        <p:nvSpPr>
          <p:cNvPr id="13" name="Rectangle 13"/>
          <p:cNvSpPr>
            <a:spLocks noGrp="1" noChangeArrowheads="1"/>
          </p:cNvSpPr>
          <p:nvPr>
            <p:ph type="sldNum" sz="quarter" idx="12"/>
          </p:nvPr>
        </p:nvSpPr>
        <p:spPr/>
        <p:txBody>
          <a:bodyPr/>
          <a:lstStyle>
            <a:lvl1pPr>
              <a:defRPr/>
            </a:lvl1pPr>
          </a:lstStyle>
          <a:p>
            <a:pPr>
              <a:defRPr/>
            </a:pPr>
            <a:fld id="{79BCFC56-6DAA-48A6-8D1D-2AA98B695875}" type="slidenum">
              <a:rPr lang="tr-TR" altLang="tr-TR"/>
              <a:pPr>
                <a:defRPr/>
              </a:pPr>
              <a:t>‹#›</a:t>
            </a:fld>
            <a:endParaRPr lang="tr-TR" altLang="tr-TR"/>
          </a:p>
        </p:txBody>
      </p:sp>
    </p:spTree>
    <p:extLst>
      <p:ext uri="{BB962C8B-B14F-4D97-AF65-F5344CB8AC3E}">
        <p14:creationId xmlns:p14="http://schemas.microsoft.com/office/powerpoint/2010/main" val="54050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3"/>
          <p:cNvSpPr>
            <a:spLocks noGrp="1" noChangeArrowheads="1"/>
          </p:cNvSpPr>
          <p:nvPr>
            <p:ph type="sldNum" sz="quarter" idx="12"/>
          </p:nvPr>
        </p:nvSpPr>
        <p:spPr>
          <a:ln/>
        </p:spPr>
        <p:txBody>
          <a:bodyPr/>
          <a:lstStyle>
            <a:lvl1pPr>
              <a:defRPr/>
            </a:lvl1pPr>
          </a:lstStyle>
          <a:p>
            <a:pPr>
              <a:defRPr/>
            </a:pPr>
            <a:fld id="{1A76FEC8-3DAF-4686-B47B-1CC2B71FEF69}" type="slidenum">
              <a:rPr lang="tr-TR" altLang="tr-TR"/>
              <a:pPr>
                <a:defRPr/>
              </a:pPr>
              <a:t>‹#›</a:t>
            </a:fld>
            <a:endParaRPr lang="tr-TR" altLang="tr-TR"/>
          </a:p>
        </p:txBody>
      </p:sp>
    </p:spTree>
    <p:extLst>
      <p:ext uri="{BB962C8B-B14F-4D97-AF65-F5344CB8AC3E}">
        <p14:creationId xmlns:p14="http://schemas.microsoft.com/office/powerpoint/2010/main" val="842965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3"/>
          <p:cNvSpPr>
            <a:spLocks noGrp="1" noChangeArrowheads="1"/>
          </p:cNvSpPr>
          <p:nvPr>
            <p:ph type="sldNum" sz="quarter" idx="12"/>
          </p:nvPr>
        </p:nvSpPr>
        <p:spPr>
          <a:ln/>
        </p:spPr>
        <p:txBody>
          <a:bodyPr/>
          <a:lstStyle>
            <a:lvl1pPr>
              <a:defRPr/>
            </a:lvl1pPr>
          </a:lstStyle>
          <a:p>
            <a:pPr>
              <a:defRPr/>
            </a:pPr>
            <a:fld id="{788F9DB9-06A9-4B1D-863E-B4FAEF29E0D6}" type="slidenum">
              <a:rPr lang="tr-TR" altLang="tr-TR"/>
              <a:pPr>
                <a:defRPr/>
              </a:pPr>
              <a:t>‹#›</a:t>
            </a:fld>
            <a:endParaRPr lang="tr-TR" altLang="tr-TR"/>
          </a:p>
        </p:txBody>
      </p:sp>
    </p:spTree>
    <p:extLst>
      <p:ext uri="{BB962C8B-B14F-4D97-AF65-F5344CB8AC3E}">
        <p14:creationId xmlns:p14="http://schemas.microsoft.com/office/powerpoint/2010/main" val="2196918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905000"/>
            <a:ext cx="3927475"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918075" y="1905000"/>
            <a:ext cx="3927475"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3"/>
          <p:cNvSpPr>
            <a:spLocks noGrp="1" noChangeArrowheads="1"/>
          </p:cNvSpPr>
          <p:nvPr>
            <p:ph type="sldNum" sz="quarter" idx="12"/>
          </p:nvPr>
        </p:nvSpPr>
        <p:spPr>
          <a:ln/>
        </p:spPr>
        <p:txBody>
          <a:bodyPr/>
          <a:lstStyle>
            <a:lvl1pPr>
              <a:defRPr/>
            </a:lvl1pPr>
          </a:lstStyle>
          <a:p>
            <a:pPr>
              <a:defRPr/>
            </a:pPr>
            <a:fld id="{725811C9-8F4B-474A-AAC0-EB9E849DFA3D}" type="slidenum">
              <a:rPr lang="tr-TR" altLang="tr-TR"/>
              <a:pPr>
                <a:defRPr/>
              </a:pPr>
              <a:t>‹#›</a:t>
            </a:fld>
            <a:endParaRPr lang="tr-TR" altLang="tr-TR"/>
          </a:p>
        </p:txBody>
      </p:sp>
    </p:spTree>
    <p:extLst>
      <p:ext uri="{BB962C8B-B14F-4D97-AF65-F5344CB8AC3E}">
        <p14:creationId xmlns:p14="http://schemas.microsoft.com/office/powerpoint/2010/main" val="862212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13"/>
          <p:cNvSpPr>
            <a:spLocks noGrp="1" noChangeArrowheads="1"/>
          </p:cNvSpPr>
          <p:nvPr>
            <p:ph type="sldNum" sz="quarter" idx="12"/>
          </p:nvPr>
        </p:nvSpPr>
        <p:spPr>
          <a:ln/>
        </p:spPr>
        <p:txBody>
          <a:bodyPr/>
          <a:lstStyle>
            <a:lvl1pPr>
              <a:defRPr/>
            </a:lvl1pPr>
          </a:lstStyle>
          <a:p>
            <a:pPr>
              <a:defRPr/>
            </a:pPr>
            <a:fld id="{6EE8B190-350D-4393-97D8-B23A2E8F908D}" type="slidenum">
              <a:rPr lang="tr-TR" altLang="tr-TR"/>
              <a:pPr>
                <a:defRPr/>
              </a:pPr>
              <a:t>‹#›</a:t>
            </a:fld>
            <a:endParaRPr lang="tr-TR" altLang="tr-TR"/>
          </a:p>
        </p:txBody>
      </p:sp>
    </p:spTree>
    <p:extLst>
      <p:ext uri="{BB962C8B-B14F-4D97-AF65-F5344CB8AC3E}">
        <p14:creationId xmlns:p14="http://schemas.microsoft.com/office/powerpoint/2010/main" val="8110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21"/>
          <p:cNvSpPr>
            <a:spLocks noGrp="1" noChangeArrowheads="1"/>
          </p:cNvSpPr>
          <p:nvPr>
            <p:ph type="sldNum" sz="quarter" idx="12"/>
          </p:nvPr>
        </p:nvSpPr>
        <p:spPr>
          <a:ln/>
        </p:spPr>
        <p:txBody>
          <a:bodyPr/>
          <a:lstStyle>
            <a:lvl1pPr>
              <a:defRPr/>
            </a:lvl1pPr>
          </a:lstStyle>
          <a:p>
            <a:pPr>
              <a:defRPr/>
            </a:pPr>
            <a:fld id="{B8820440-4CFA-4BB6-AB37-729AB90758AB}" type="slidenum">
              <a:rPr lang="tr-TR" altLang="tr-TR"/>
              <a:pPr>
                <a:defRPr/>
              </a:pPr>
              <a:t>‹#›</a:t>
            </a:fld>
            <a:endParaRPr lang="tr-TR" altLang="tr-TR"/>
          </a:p>
        </p:txBody>
      </p:sp>
    </p:spTree>
    <p:extLst>
      <p:ext uri="{BB962C8B-B14F-4D97-AF65-F5344CB8AC3E}">
        <p14:creationId xmlns:p14="http://schemas.microsoft.com/office/powerpoint/2010/main" val="1359109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13"/>
          <p:cNvSpPr>
            <a:spLocks noGrp="1" noChangeArrowheads="1"/>
          </p:cNvSpPr>
          <p:nvPr>
            <p:ph type="sldNum" sz="quarter" idx="12"/>
          </p:nvPr>
        </p:nvSpPr>
        <p:spPr>
          <a:ln/>
        </p:spPr>
        <p:txBody>
          <a:bodyPr/>
          <a:lstStyle>
            <a:lvl1pPr>
              <a:defRPr/>
            </a:lvl1pPr>
          </a:lstStyle>
          <a:p>
            <a:pPr>
              <a:defRPr/>
            </a:pPr>
            <a:fld id="{E77FF1B6-2FB3-4C80-A96C-6A7FE839B43A}" type="slidenum">
              <a:rPr lang="tr-TR" altLang="tr-TR"/>
              <a:pPr>
                <a:defRPr/>
              </a:pPr>
              <a:t>‹#›</a:t>
            </a:fld>
            <a:endParaRPr lang="tr-TR" altLang="tr-TR"/>
          </a:p>
        </p:txBody>
      </p:sp>
    </p:spTree>
    <p:extLst>
      <p:ext uri="{BB962C8B-B14F-4D97-AF65-F5344CB8AC3E}">
        <p14:creationId xmlns:p14="http://schemas.microsoft.com/office/powerpoint/2010/main" val="2528594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13"/>
          <p:cNvSpPr>
            <a:spLocks noGrp="1" noChangeArrowheads="1"/>
          </p:cNvSpPr>
          <p:nvPr>
            <p:ph type="sldNum" sz="quarter" idx="12"/>
          </p:nvPr>
        </p:nvSpPr>
        <p:spPr>
          <a:ln/>
        </p:spPr>
        <p:txBody>
          <a:bodyPr/>
          <a:lstStyle>
            <a:lvl1pPr>
              <a:defRPr/>
            </a:lvl1pPr>
          </a:lstStyle>
          <a:p>
            <a:pPr>
              <a:defRPr/>
            </a:pPr>
            <a:fld id="{C87A1899-BCFA-47DB-BB83-67EA1BBEDE22}" type="slidenum">
              <a:rPr lang="tr-TR" altLang="tr-TR"/>
              <a:pPr>
                <a:defRPr/>
              </a:pPr>
              <a:t>‹#›</a:t>
            </a:fld>
            <a:endParaRPr lang="tr-TR" altLang="tr-TR"/>
          </a:p>
        </p:txBody>
      </p:sp>
    </p:spTree>
    <p:extLst>
      <p:ext uri="{BB962C8B-B14F-4D97-AF65-F5344CB8AC3E}">
        <p14:creationId xmlns:p14="http://schemas.microsoft.com/office/powerpoint/2010/main" val="1301079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3"/>
          <p:cNvSpPr>
            <a:spLocks noGrp="1" noChangeArrowheads="1"/>
          </p:cNvSpPr>
          <p:nvPr>
            <p:ph type="sldNum" sz="quarter" idx="12"/>
          </p:nvPr>
        </p:nvSpPr>
        <p:spPr>
          <a:ln/>
        </p:spPr>
        <p:txBody>
          <a:bodyPr/>
          <a:lstStyle>
            <a:lvl1pPr>
              <a:defRPr/>
            </a:lvl1pPr>
          </a:lstStyle>
          <a:p>
            <a:pPr>
              <a:defRPr/>
            </a:pPr>
            <a:fld id="{11028ACC-4B5A-4CCA-A648-EF828B018F76}" type="slidenum">
              <a:rPr lang="tr-TR" altLang="tr-TR"/>
              <a:pPr>
                <a:defRPr/>
              </a:pPr>
              <a:t>‹#›</a:t>
            </a:fld>
            <a:endParaRPr lang="tr-TR" altLang="tr-TR"/>
          </a:p>
        </p:txBody>
      </p:sp>
    </p:spTree>
    <p:extLst>
      <p:ext uri="{BB962C8B-B14F-4D97-AF65-F5344CB8AC3E}">
        <p14:creationId xmlns:p14="http://schemas.microsoft.com/office/powerpoint/2010/main" val="3465225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3"/>
          <p:cNvSpPr>
            <a:spLocks noGrp="1" noChangeArrowheads="1"/>
          </p:cNvSpPr>
          <p:nvPr>
            <p:ph type="sldNum" sz="quarter" idx="12"/>
          </p:nvPr>
        </p:nvSpPr>
        <p:spPr>
          <a:ln/>
        </p:spPr>
        <p:txBody>
          <a:bodyPr/>
          <a:lstStyle>
            <a:lvl1pPr>
              <a:defRPr/>
            </a:lvl1pPr>
          </a:lstStyle>
          <a:p>
            <a:pPr>
              <a:defRPr/>
            </a:pPr>
            <a:fld id="{46602AEA-AA76-44F7-BA64-0F47C7DE7CEA}" type="slidenum">
              <a:rPr lang="tr-TR" altLang="tr-TR"/>
              <a:pPr>
                <a:defRPr/>
              </a:pPr>
              <a:t>‹#›</a:t>
            </a:fld>
            <a:endParaRPr lang="tr-TR" altLang="tr-TR"/>
          </a:p>
        </p:txBody>
      </p:sp>
    </p:spTree>
    <p:extLst>
      <p:ext uri="{BB962C8B-B14F-4D97-AF65-F5344CB8AC3E}">
        <p14:creationId xmlns:p14="http://schemas.microsoft.com/office/powerpoint/2010/main" val="1428017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3"/>
          <p:cNvSpPr>
            <a:spLocks noGrp="1" noChangeArrowheads="1"/>
          </p:cNvSpPr>
          <p:nvPr>
            <p:ph type="sldNum" sz="quarter" idx="12"/>
          </p:nvPr>
        </p:nvSpPr>
        <p:spPr>
          <a:ln/>
        </p:spPr>
        <p:txBody>
          <a:bodyPr/>
          <a:lstStyle>
            <a:lvl1pPr>
              <a:defRPr/>
            </a:lvl1pPr>
          </a:lstStyle>
          <a:p>
            <a:pPr>
              <a:defRPr/>
            </a:pPr>
            <a:fld id="{06319F8D-2950-4209-AEA8-49304FF6FBC1}" type="slidenum">
              <a:rPr lang="tr-TR" altLang="tr-TR"/>
              <a:pPr>
                <a:defRPr/>
              </a:pPr>
              <a:t>‹#›</a:t>
            </a:fld>
            <a:endParaRPr lang="tr-TR" altLang="tr-TR"/>
          </a:p>
        </p:txBody>
      </p:sp>
    </p:spTree>
    <p:extLst>
      <p:ext uri="{BB962C8B-B14F-4D97-AF65-F5344CB8AC3E}">
        <p14:creationId xmlns:p14="http://schemas.microsoft.com/office/powerpoint/2010/main" val="684300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8463" y="244475"/>
            <a:ext cx="2097087"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44475"/>
            <a:ext cx="6138863"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3"/>
          <p:cNvSpPr>
            <a:spLocks noGrp="1" noChangeArrowheads="1"/>
          </p:cNvSpPr>
          <p:nvPr>
            <p:ph type="sldNum" sz="quarter" idx="12"/>
          </p:nvPr>
        </p:nvSpPr>
        <p:spPr>
          <a:ln/>
        </p:spPr>
        <p:txBody>
          <a:bodyPr/>
          <a:lstStyle>
            <a:lvl1pPr>
              <a:defRPr/>
            </a:lvl1pPr>
          </a:lstStyle>
          <a:p>
            <a:pPr>
              <a:defRPr/>
            </a:pPr>
            <a:fld id="{F9350359-FA2B-4EF7-998D-869F0C6C927E}" type="slidenum">
              <a:rPr lang="tr-TR" altLang="tr-TR"/>
              <a:pPr>
                <a:defRPr/>
              </a:pPr>
              <a:t>‹#›</a:t>
            </a:fld>
            <a:endParaRPr lang="tr-TR" altLang="tr-TR"/>
          </a:p>
        </p:txBody>
      </p:sp>
    </p:spTree>
    <p:extLst>
      <p:ext uri="{BB962C8B-B14F-4D97-AF65-F5344CB8AC3E}">
        <p14:creationId xmlns:p14="http://schemas.microsoft.com/office/powerpoint/2010/main" val="278585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975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altLang="tr-TR" noProof="0"/>
              <a:t>Asıl başlık stili için tıklatın</a:t>
            </a:r>
          </a:p>
        </p:txBody>
      </p:sp>
      <p:sp>
        <p:nvSpPr>
          <p:cNvPr id="159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lt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lt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3CDCB22-1782-4556-827F-AA780BA1DE64}" type="slidenum">
              <a:rPr lang="tr-TR" altLang="tr-TR"/>
              <a:pPr>
                <a:defRPr/>
              </a:pPr>
              <a:t>‹#›</a:t>
            </a:fld>
            <a:endParaRPr lang="tr-TR" altLang="tr-TR"/>
          </a:p>
        </p:txBody>
      </p:sp>
    </p:spTree>
    <p:extLst>
      <p:ext uri="{BB962C8B-B14F-4D97-AF65-F5344CB8AC3E}">
        <p14:creationId xmlns:p14="http://schemas.microsoft.com/office/powerpoint/2010/main" val="2053679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p:cNvSpPr>
            <a:spLocks noGrp="1" noChangeArrowheads="1"/>
          </p:cNvSpPr>
          <p:nvPr>
            <p:ph type="sldNum" sz="quarter" idx="11"/>
          </p:nvPr>
        </p:nvSpPr>
        <p:spPr>
          <a:ln/>
        </p:spPr>
        <p:txBody>
          <a:bodyPr/>
          <a:lstStyle>
            <a:lvl1pPr>
              <a:defRPr/>
            </a:lvl1pPr>
          </a:lstStyle>
          <a:p>
            <a:pPr>
              <a:defRPr/>
            </a:pPr>
            <a:fld id="{AB6A1116-C8CC-4355-9404-15533C8728E0}"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1396723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p:cNvSpPr>
            <a:spLocks noGrp="1" noChangeArrowheads="1"/>
          </p:cNvSpPr>
          <p:nvPr>
            <p:ph type="sldNum" sz="quarter" idx="11"/>
          </p:nvPr>
        </p:nvSpPr>
        <p:spPr>
          <a:ln/>
        </p:spPr>
        <p:txBody>
          <a:bodyPr/>
          <a:lstStyle>
            <a:lvl1pPr>
              <a:defRPr/>
            </a:lvl1pPr>
          </a:lstStyle>
          <a:p>
            <a:pPr>
              <a:defRPr/>
            </a:pPr>
            <a:fld id="{EADB70B1-DF6A-4D73-9FD8-8D1DDB3471D9}"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113445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3"/>
          <p:cNvSpPr>
            <a:spLocks noGrp="1" noChangeArrowheads="1"/>
          </p:cNvSpPr>
          <p:nvPr>
            <p:ph type="sldNum" sz="quarter" idx="11"/>
          </p:nvPr>
        </p:nvSpPr>
        <p:spPr>
          <a:ln/>
        </p:spPr>
        <p:txBody>
          <a:bodyPr/>
          <a:lstStyle>
            <a:lvl1pPr>
              <a:defRPr/>
            </a:lvl1pPr>
          </a:lstStyle>
          <a:p>
            <a:pPr>
              <a:defRPr/>
            </a:pPr>
            <a:fld id="{4F42A723-7E14-4B19-BE49-1219B1BB6EDB}" type="slidenum">
              <a:rPr lang="tr-TR" altLang="tr-TR"/>
              <a:pPr>
                <a:defRPr/>
              </a:pPr>
              <a:t>‹#›</a:t>
            </a:fld>
            <a:endParaRPr lang="tr-TR" alt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67980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21"/>
          <p:cNvSpPr>
            <a:spLocks noGrp="1" noChangeArrowheads="1"/>
          </p:cNvSpPr>
          <p:nvPr>
            <p:ph type="sldNum" sz="quarter" idx="12"/>
          </p:nvPr>
        </p:nvSpPr>
        <p:spPr>
          <a:ln/>
        </p:spPr>
        <p:txBody>
          <a:bodyPr/>
          <a:lstStyle>
            <a:lvl1pPr>
              <a:defRPr/>
            </a:lvl1pPr>
          </a:lstStyle>
          <a:p>
            <a:pPr>
              <a:defRPr/>
            </a:pPr>
            <a:fld id="{79178F6E-DD68-442C-88B9-0F994344E083}" type="slidenum">
              <a:rPr lang="tr-TR" altLang="tr-TR"/>
              <a:pPr>
                <a:defRPr/>
              </a:pPr>
              <a:t>‹#›</a:t>
            </a:fld>
            <a:endParaRPr lang="tr-TR" altLang="tr-TR"/>
          </a:p>
        </p:txBody>
      </p:sp>
    </p:spTree>
    <p:extLst>
      <p:ext uri="{BB962C8B-B14F-4D97-AF65-F5344CB8AC3E}">
        <p14:creationId xmlns:p14="http://schemas.microsoft.com/office/powerpoint/2010/main" val="2442295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3"/>
          <p:cNvSpPr>
            <a:spLocks noGrp="1" noChangeArrowheads="1"/>
          </p:cNvSpPr>
          <p:nvPr>
            <p:ph type="sldNum" sz="quarter" idx="11"/>
          </p:nvPr>
        </p:nvSpPr>
        <p:spPr>
          <a:ln/>
        </p:spPr>
        <p:txBody>
          <a:bodyPr/>
          <a:lstStyle>
            <a:lvl1pPr>
              <a:defRPr/>
            </a:lvl1pPr>
          </a:lstStyle>
          <a:p>
            <a:pPr>
              <a:defRPr/>
            </a:pPr>
            <a:fld id="{8471AE6B-9554-49F0-A628-E3A3BE8CC40B}" type="slidenum">
              <a:rPr lang="tr-TR" altLang="tr-TR"/>
              <a:pPr>
                <a:defRPr/>
              </a:pPr>
              <a:t>‹#›</a:t>
            </a:fld>
            <a:endParaRPr lang="tr-TR" alt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243685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3"/>
          <p:cNvSpPr>
            <a:spLocks noGrp="1" noChangeArrowheads="1"/>
          </p:cNvSpPr>
          <p:nvPr>
            <p:ph type="sldNum" sz="quarter" idx="11"/>
          </p:nvPr>
        </p:nvSpPr>
        <p:spPr>
          <a:ln/>
        </p:spPr>
        <p:txBody>
          <a:bodyPr/>
          <a:lstStyle>
            <a:lvl1pPr>
              <a:defRPr/>
            </a:lvl1pPr>
          </a:lstStyle>
          <a:p>
            <a:pPr>
              <a:defRPr/>
            </a:pPr>
            <a:fld id="{F02C94D5-DEAB-4DB9-809B-94F52DD6C0BD}" type="slidenum">
              <a:rPr lang="tr-TR" altLang="tr-TR"/>
              <a:pPr>
                <a:defRPr/>
              </a:pPr>
              <a:t>‹#›</a:t>
            </a:fld>
            <a:endParaRPr lang="tr-TR" alt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56342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3"/>
          <p:cNvSpPr>
            <a:spLocks noGrp="1" noChangeArrowheads="1"/>
          </p:cNvSpPr>
          <p:nvPr>
            <p:ph type="sldNum" sz="quarter" idx="11"/>
          </p:nvPr>
        </p:nvSpPr>
        <p:spPr>
          <a:ln/>
        </p:spPr>
        <p:txBody>
          <a:bodyPr/>
          <a:lstStyle>
            <a:lvl1pPr>
              <a:defRPr/>
            </a:lvl1pPr>
          </a:lstStyle>
          <a:p>
            <a:pPr>
              <a:defRPr/>
            </a:pPr>
            <a:fld id="{8A45BA56-58A9-4A75-B1FE-2BC6AEA0AC69}" type="slidenum">
              <a:rPr lang="tr-TR" altLang="tr-TR"/>
              <a:pPr>
                <a:defRPr/>
              </a:pPr>
              <a:t>‹#›</a:t>
            </a:fld>
            <a:endParaRPr lang="tr-TR" alt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210660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3"/>
          <p:cNvSpPr>
            <a:spLocks noGrp="1" noChangeArrowheads="1"/>
          </p:cNvSpPr>
          <p:nvPr>
            <p:ph type="sldNum" sz="quarter" idx="11"/>
          </p:nvPr>
        </p:nvSpPr>
        <p:spPr>
          <a:ln/>
        </p:spPr>
        <p:txBody>
          <a:bodyPr/>
          <a:lstStyle>
            <a:lvl1pPr>
              <a:defRPr/>
            </a:lvl1pPr>
          </a:lstStyle>
          <a:p>
            <a:pPr>
              <a:defRPr/>
            </a:pPr>
            <a:fld id="{24CE11B9-40B6-4E0B-B081-792911F803D9}" type="slidenum">
              <a:rPr lang="tr-TR" altLang="tr-TR"/>
              <a:pPr>
                <a:defRPr/>
              </a:pPr>
              <a:t>‹#›</a:t>
            </a:fld>
            <a:endParaRPr lang="tr-TR" alt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868698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3"/>
          <p:cNvSpPr>
            <a:spLocks noGrp="1" noChangeArrowheads="1"/>
          </p:cNvSpPr>
          <p:nvPr>
            <p:ph type="sldNum" sz="quarter" idx="11"/>
          </p:nvPr>
        </p:nvSpPr>
        <p:spPr>
          <a:ln/>
        </p:spPr>
        <p:txBody>
          <a:bodyPr/>
          <a:lstStyle>
            <a:lvl1pPr>
              <a:defRPr/>
            </a:lvl1pPr>
          </a:lstStyle>
          <a:p>
            <a:pPr>
              <a:defRPr/>
            </a:pPr>
            <a:fld id="{32C6007B-5CF7-402C-8088-E3066CB3810E}" type="slidenum">
              <a:rPr lang="tr-TR" altLang="tr-TR"/>
              <a:pPr>
                <a:defRPr/>
              </a:pPr>
              <a:t>‹#›</a:t>
            </a:fld>
            <a:endParaRPr lang="tr-TR" alt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460523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p:cNvSpPr>
            <a:spLocks noGrp="1" noChangeArrowheads="1"/>
          </p:cNvSpPr>
          <p:nvPr>
            <p:ph type="sldNum" sz="quarter" idx="11"/>
          </p:nvPr>
        </p:nvSpPr>
        <p:spPr>
          <a:ln/>
        </p:spPr>
        <p:txBody>
          <a:bodyPr/>
          <a:lstStyle>
            <a:lvl1pPr>
              <a:defRPr/>
            </a:lvl1pPr>
          </a:lstStyle>
          <a:p>
            <a:pPr>
              <a:defRPr/>
            </a:pPr>
            <a:fld id="{972BC199-B0B1-4DA2-8D8E-996CF590C622}"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208591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p:cNvSpPr>
            <a:spLocks noGrp="1" noChangeArrowheads="1"/>
          </p:cNvSpPr>
          <p:nvPr>
            <p:ph type="sldNum" sz="quarter" idx="11"/>
          </p:nvPr>
        </p:nvSpPr>
        <p:spPr>
          <a:ln/>
        </p:spPr>
        <p:txBody>
          <a:bodyPr/>
          <a:lstStyle>
            <a:lvl1pPr>
              <a:defRPr/>
            </a:lvl1pPr>
          </a:lstStyle>
          <a:p>
            <a:pPr>
              <a:defRPr/>
            </a:pPr>
            <a:fld id="{4C061962-AF7B-46AB-AB18-3BE96CABD0DB}"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560121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grpSp>
      <p:sp>
        <p:nvSpPr>
          <p:cNvPr id="162828"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tr-TR" altLang="tr-TR" noProof="0"/>
              <a:t>Asıl başlık stili için tıklatın</a:t>
            </a:r>
          </a:p>
        </p:txBody>
      </p:sp>
      <p:sp>
        <p:nvSpPr>
          <p:cNvPr id="162829"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tr-TR" altLang="tr-TR" noProof="0"/>
              <a:t>Asıl alt başlık stilini düzenlemek için tıklatın</a:t>
            </a:r>
          </a:p>
        </p:txBody>
      </p:sp>
      <p:sp>
        <p:nvSpPr>
          <p:cNvPr id="11" name="Rectangle 9"/>
          <p:cNvSpPr>
            <a:spLocks noGrp="1" noChangeArrowheads="1"/>
          </p:cNvSpPr>
          <p:nvPr>
            <p:ph type="dt" sz="half" idx="10"/>
          </p:nvPr>
        </p:nvSpPr>
        <p:spPr/>
        <p:txBody>
          <a:bodyPr/>
          <a:lstStyle>
            <a:lvl1pPr>
              <a:defRPr/>
            </a:lvl1pPr>
          </a:lstStyle>
          <a:p>
            <a:pPr>
              <a:defRPr/>
            </a:pPr>
            <a:endParaRPr lang="tr-TR" altLang="tr-TR"/>
          </a:p>
        </p:txBody>
      </p:sp>
      <p:sp>
        <p:nvSpPr>
          <p:cNvPr id="12" name="Rectangle 10"/>
          <p:cNvSpPr>
            <a:spLocks noGrp="1" noChangeArrowheads="1"/>
          </p:cNvSpPr>
          <p:nvPr>
            <p:ph type="ftr" sz="quarter" idx="11"/>
          </p:nvPr>
        </p:nvSpPr>
        <p:spPr/>
        <p:txBody>
          <a:bodyPr/>
          <a:lstStyle>
            <a:lvl1pPr>
              <a:defRPr/>
            </a:lvl1pPr>
          </a:lstStyle>
          <a:p>
            <a:pPr>
              <a:defRPr/>
            </a:pPr>
            <a:endParaRPr lang="tr-TR" altLang="tr-TR"/>
          </a:p>
        </p:txBody>
      </p:sp>
      <p:sp>
        <p:nvSpPr>
          <p:cNvPr id="13" name="Rectangle 11"/>
          <p:cNvSpPr>
            <a:spLocks noGrp="1" noChangeArrowheads="1"/>
          </p:cNvSpPr>
          <p:nvPr>
            <p:ph type="sldNum" sz="quarter" idx="12"/>
          </p:nvPr>
        </p:nvSpPr>
        <p:spPr/>
        <p:txBody>
          <a:bodyPr/>
          <a:lstStyle>
            <a:lvl1pPr>
              <a:defRPr/>
            </a:lvl1pPr>
          </a:lstStyle>
          <a:p>
            <a:pPr>
              <a:defRPr/>
            </a:pPr>
            <a:fld id="{AE7E49EF-319C-4068-909E-A1648F6E7EA2}" type="slidenum">
              <a:rPr lang="tr-TR" altLang="tr-TR"/>
              <a:pPr>
                <a:defRPr/>
              </a:pPr>
              <a:t>‹#›</a:t>
            </a:fld>
            <a:endParaRPr lang="tr-TR" altLang="tr-TR"/>
          </a:p>
        </p:txBody>
      </p:sp>
    </p:spTree>
    <p:extLst>
      <p:ext uri="{BB962C8B-B14F-4D97-AF65-F5344CB8AC3E}">
        <p14:creationId xmlns:p14="http://schemas.microsoft.com/office/powerpoint/2010/main" val="43278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p:cNvSpPr>
            <a:spLocks noGrp="1" noChangeArrowheads="1"/>
          </p:cNvSpPr>
          <p:nvPr>
            <p:ph type="sldNum" sz="quarter" idx="12"/>
          </p:nvPr>
        </p:nvSpPr>
        <p:spPr>
          <a:ln/>
        </p:spPr>
        <p:txBody>
          <a:bodyPr/>
          <a:lstStyle>
            <a:lvl1pPr>
              <a:defRPr/>
            </a:lvl1pPr>
          </a:lstStyle>
          <a:p>
            <a:pPr>
              <a:defRPr/>
            </a:pPr>
            <a:fld id="{CCC11D3E-0A7A-4192-8CA4-8C8BB7CA6366}" type="slidenum">
              <a:rPr lang="tr-TR" altLang="tr-TR"/>
              <a:pPr>
                <a:defRPr/>
              </a:pPr>
              <a:t>‹#›</a:t>
            </a:fld>
            <a:endParaRPr lang="tr-TR" altLang="tr-TR"/>
          </a:p>
        </p:txBody>
      </p:sp>
    </p:spTree>
    <p:extLst>
      <p:ext uri="{BB962C8B-B14F-4D97-AF65-F5344CB8AC3E}">
        <p14:creationId xmlns:p14="http://schemas.microsoft.com/office/powerpoint/2010/main" val="31832435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p:cNvSpPr>
            <a:spLocks noGrp="1" noChangeArrowheads="1"/>
          </p:cNvSpPr>
          <p:nvPr>
            <p:ph type="sldNum" sz="quarter" idx="12"/>
          </p:nvPr>
        </p:nvSpPr>
        <p:spPr>
          <a:ln/>
        </p:spPr>
        <p:txBody>
          <a:bodyPr/>
          <a:lstStyle>
            <a:lvl1pPr>
              <a:defRPr/>
            </a:lvl1pPr>
          </a:lstStyle>
          <a:p>
            <a:pPr>
              <a:defRPr/>
            </a:pPr>
            <a:fld id="{FDC2BF62-C535-422C-8F47-F75C80F9DF61}" type="slidenum">
              <a:rPr lang="tr-TR" altLang="tr-TR"/>
              <a:pPr>
                <a:defRPr/>
              </a:pPr>
              <a:t>‹#›</a:t>
            </a:fld>
            <a:endParaRPr lang="tr-TR" altLang="tr-TR"/>
          </a:p>
        </p:txBody>
      </p:sp>
    </p:spTree>
    <p:extLst>
      <p:ext uri="{BB962C8B-B14F-4D97-AF65-F5344CB8AC3E}">
        <p14:creationId xmlns:p14="http://schemas.microsoft.com/office/powerpoint/2010/main" val="258210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21"/>
          <p:cNvSpPr>
            <a:spLocks noGrp="1" noChangeArrowheads="1"/>
          </p:cNvSpPr>
          <p:nvPr>
            <p:ph type="sldNum" sz="quarter" idx="12"/>
          </p:nvPr>
        </p:nvSpPr>
        <p:spPr>
          <a:ln/>
        </p:spPr>
        <p:txBody>
          <a:bodyPr/>
          <a:lstStyle>
            <a:lvl1pPr>
              <a:defRPr/>
            </a:lvl1pPr>
          </a:lstStyle>
          <a:p>
            <a:pPr>
              <a:defRPr/>
            </a:pPr>
            <a:fld id="{B4BFEC9A-73AB-491F-BBAD-30F61F4B5AE9}" type="slidenum">
              <a:rPr lang="tr-TR" altLang="tr-TR"/>
              <a:pPr>
                <a:defRPr/>
              </a:pPr>
              <a:t>‹#›</a:t>
            </a:fld>
            <a:endParaRPr lang="tr-TR" altLang="tr-TR"/>
          </a:p>
        </p:txBody>
      </p:sp>
    </p:spTree>
    <p:extLst>
      <p:ext uri="{BB962C8B-B14F-4D97-AF65-F5344CB8AC3E}">
        <p14:creationId xmlns:p14="http://schemas.microsoft.com/office/powerpoint/2010/main" val="29280987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1"/>
          <p:cNvSpPr>
            <a:spLocks noGrp="1" noChangeArrowheads="1"/>
          </p:cNvSpPr>
          <p:nvPr>
            <p:ph type="sldNum" sz="quarter" idx="12"/>
          </p:nvPr>
        </p:nvSpPr>
        <p:spPr>
          <a:ln/>
        </p:spPr>
        <p:txBody>
          <a:bodyPr/>
          <a:lstStyle>
            <a:lvl1pPr>
              <a:defRPr/>
            </a:lvl1pPr>
          </a:lstStyle>
          <a:p>
            <a:pPr>
              <a:defRPr/>
            </a:pPr>
            <a:fld id="{87AF681F-610F-4A6E-BD91-6D1E830A1D95}" type="slidenum">
              <a:rPr lang="tr-TR" altLang="tr-TR"/>
              <a:pPr>
                <a:defRPr/>
              </a:pPr>
              <a:t>‹#›</a:t>
            </a:fld>
            <a:endParaRPr lang="tr-TR" altLang="tr-TR"/>
          </a:p>
        </p:txBody>
      </p:sp>
    </p:spTree>
    <p:extLst>
      <p:ext uri="{BB962C8B-B14F-4D97-AF65-F5344CB8AC3E}">
        <p14:creationId xmlns:p14="http://schemas.microsoft.com/office/powerpoint/2010/main" val="460089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11"/>
          <p:cNvSpPr>
            <a:spLocks noGrp="1" noChangeArrowheads="1"/>
          </p:cNvSpPr>
          <p:nvPr>
            <p:ph type="sldNum" sz="quarter" idx="12"/>
          </p:nvPr>
        </p:nvSpPr>
        <p:spPr>
          <a:ln/>
        </p:spPr>
        <p:txBody>
          <a:bodyPr/>
          <a:lstStyle>
            <a:lvl1pPr>
              <a:defRPr/>
            </a:lvl1pPr>
          </a:lstStyle>
          <a:p>
            <a:pPr>
              <a:defRPr/>
            </a:pPr>
            <a:fld id="{D5DA7D54-FE55-4B67-8FCD-1DD24E770ECF}" type="slidenum">
              <a:rPr lang="tr-TR" altLang="tr-TR"/>
              <a:pPr>
                <a:defRPr/>
              </a:pPr>
              <a:t>‹#›</a:t>
            </a:fld>
            <a:endParaRPr lang="tr-TR" altLang="tr-TR"/>
          </a:p>
        </p:txBody>
      </p:sp>
    </p:spTree>
    <p:extLst>
      <p:ext uri="{BB962C8B-B14F-4D97-AF65-F5344CB8AC3E}">
        <p14:creationId xmlns:p14="http://schemas.microsoft.com/office/powerpoint/2010/main" val="37795412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11"/>
          <p:cNvSpPr>
            <a:spLocks noGrp="1" noChangeArrowheads="1"/>
          </p:cNvSpPr>
          <p:nvPr>
            <p:ph type="sldNum" sz="quarter" idx="12"/>
          </p:nvPr>
        </p:nvSpPr>
        <p:spPr>
          <a:ln/>
        </p:spPr>
        <p:txBody>
          <a:bodyPr/>
          <a:lstStyle>
            <a:lvl1pPr>
              <a:defRPr/>
            </a:lvl1pPr>
          </a:lstStyle>
          <a:p>
            <a:pPr>
              <a:defRPr/>
            </a:pPr>
            <a:fld id="{80BE2D19-3FEA-4C4C-90FC-5BA253B09638}" type="slidenum">
              <a:rPr lang="tr-TR" altLang="tr-TR"/>
              <a:pPr>
                <a:defRPr/>
              </a:pPr>
              <a:t>‹#›</a:t>
            </a:fld>
            <a:endParaRPr lang="tr-TR" altLang="tr-TR"/>
          </a:p>
        </p:txBody>
      </p:sp>
    </p:spTree>
    <p:extLst>
      <p:ext uri="{BB962C8B-B14F-4D97-AF65-F5344CB8AC3E}">
        <p14:creationId xmlns:p14="http://schemas.microsoft.com/office/powerpoint/2010/main" val="24214108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11"/>
          <p:cNvSpPr>
            <a:spLocks noGrp="1" noChangeArrowheads="1"/>
          </p:cNvSpPr>
          <p:nvPr>
            <p:ph type="sldNum" sz="quarter" idx="12"/>
          </p:nvPr>
        </p:nvSpPr>
        <p:spPr>
          <a:ln/>
        </p:spPr>
        <p:txBody>
          <a:bodyPr/>
          <a:lstStyle>
            <a:lvl1pPr>
              <a:defRPr/>
            </a:lvl1pPr>
          </a:lstStyle>
          <a:p>
            <a:pPr>
              <a:defRPr/>
            </a:pPr>
            <a:fld id="{7BA082DF-A307-4CAE-B558-BDE19F5359E4}" type="slidenum">
              <a:rPr lang="tr-TR" altLang="tr-TR"/>
              <a:pPr>
                <a:defRPr/>
              </a:pPr>
              <a:t>‹#›</a:t>
            </a:fld>
            <a:endParaRPr lang="tr-TR" altLang="tr-TR"/>
          </a:p>
        </p:txBody>
      </p:sp>
    </p:spTree>
    <p:extLst>
      <p:ext uri="{BB962C8B-B14F-4D97-AF65-F5344CB8AC3E}">
        <p14:creationId xmlns:p14="http://schemas.microsoft.com/office/powerpoint/2010/main" val="318934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1"/>
          <p:cNvSpPr>
            <a:spLocks noGrp="1" noChangeArrowheads="1"/>
          </p:cNvSpPr>
          <p:nvPr>
            <p:ph type="sldNum" sz="quarter" idx="12"/>
          </p:nvPr>
        </p:nvSpPr>
        <p:spPr>
          <a:ln/>
        </p:spPr>
        <p:txBody>
          <a:bodyPr/>
          <a:lstStyle>
            <a:lvl1pPr>
              <a:defRPr/>
            </a:lvl1pPr>
          </a:lstStyle>
          <a:p>
            <a:pPr>
              <a:defRPr/>
            </a:pPr>
            <a:fld id="{4D8A04AC-3E1B-46EF-9574-EE84A71C0B31}" type="slidenum">
              <a:rPr lang="tr-TR" altLang="tr-TR"/>
              <a:pPr>
                <a:defRPr/>
              </a:pPr>
              <a:t>‹#›</a:t>
            </a:fld>
            <a:endParaRPr lang="tr-TR" altLang="tr-TR"/>
          </a:p>
        </p:txBody>
      </p:sp>
    </p:spTree>
    <p:extLst>
      <p:ext uri="{BB962C8B-B14F-4D97-AF65-F5344CB8AC3E}">
        <p14:creationId xmlns:p14="http://schemas.microsoft.com/office/powerpoint/2010/main" val="1399182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1"/>
          <p:cNvSpPr>
            <a:spLocks noGrp="1" noChangeArrowheads="1"/>
          </p:cNvSpPr>
          <p:nvPr>
            <p:ph type="sldNum" sz="quarter" idx="12"/>
          </p:nvPr>
        </p:nvSpPr>
        <p:spPr>
          <a:ln/>
        </p:spPr>
        <p:txBody>
          <a:bodyPr/>
          <a:lstStyle>
            <a:lvl1pPr>
              <a:defRPr/>
            </a:lvl1pPr>
          </a:lstStyle>
          <a:p>
            <a:pPr>
              <a:defRPr/>
            </a:pPr>
            <a:fld id="{3DC76853-6DBC-4EA2-A3F8-7FE261234963}" type="slidenum">
              <a:rPr lang="tr-TR" altLang="tr-TR"/>
              <a:pPr>
                <a:defRPr/>
              </a:pPr>
              <a:t>‹#›</a:t>
            </a:fld>
            <a:endParaRPr lang="tr-TR" altLang="tr-TR"/>
          </a:p>
        </p:txBody>
      </p:sp>
    </p:spTree>
    <p:extLst>
      <p:ext uri="{BB962C8B-B14F-4D97-AF65-F5344CB8AC3E}">
        <p14:creationId xmlns:p14="http://schemas.microsoft.com/office/powerpoint/2010/main" val="16535035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p:cNvSpPr>
            <a:spLocks noGrp="1" noChangeArrowheads="1"/>
          </p:cNvSpPr>
          <p:nvPr>
            <p:ph type="sldNum" sz="quarter" idx="12"/>
          </p:nvPr>
        </p:nvSpPr>
        <p:spPr>
          <a:ln/>
        </p:spPr>
        <p:txBody>
          <a:bodyPr/>
          <a:lstStyle>
            <a:lvl1pPr>
              <a:defRPr/>
            </a:lvl1pPr>
          </a:lstStyle>
          <a:p>
            <a:pPr>
              <a:defRPr/>
            </a:pPr>
            <a:fld id="{2BCCD17E-B6BE-4153-AF1D-E4F21190E0DF}" type="slidenum">
              <a:rPr lang="tr-TR" altLang="tr-TR"/>
              <a:pPr>
                <a:defRPr/>
              </a:pPr>
              <a:t>‹#›</a:t>
            </a:fld>
            <a:endParaRPr lang="tr-TR" altLang="tr-TR"/>
          </a:p>
        </p:txBody>
      </p:sp>
    </p:spTree>
    <p:extLst>
      <p:ext uri="{BB962C8B-B14F-4D97-AF65-F5344CB8AC3E}">
        <p14:creationId xmlns:p14="http://schemas.microsoft.com/office/powerpoint/2010/main" val="1189881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6287"/>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628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1"/>
          <p:cNvSpPr>
            <a:spLocks noGrp="1" noChangeArrowheads="1"/>
          </p:cNvSpPr>
          <p:nvPr>
            <p:ph type="sldNum" sz="quarter" idx="12"/>
          </p:nvPr>
        </p:nvSpPr>
        <p:spPr>
          <a:ln/>
        </p:spPr>
        <p:txBody>
          <a:bodyPr/>
          <a:lstStyle>
            <a:lvl1pPr>
              <a:defRPr/>
            </a:lvl1pPr>
          </a:lstStyle>
          <a:p>
            <a:pPr>
              <a:defRPr/>
            </a:pPr>
            <a:fld id="{D88B3553-C952-478F-98C0-7D68A12AA2AE}" type="slidenum">
              <a:rPr lang="tr-TR" altLang="tr-TR"/>
              <a:pPr>
                <a:defRPr/>
              </a:pPr>
              <a:t>‹#›</a:t>
            </a:fld>
            <a:endParaRPr lang="tr-TR" altLang="tr-TR"/>
          </a:p>
        </p:txBody>
      </p:sp>
    </p:spTree>
    <p:extLst>
      <p:ext uri="{BB962C8B-B14F-4D97-AF65-F5344CB8AC3E}">
        <p14:creationId xmlns:p14="http://schemas.microsoft.com/office/powerpoint/2010/main" val="3265508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kumimoji="1" lang="tr-TR" altLang="tr-TR">
                <a:latin typeface="Arial" panose="020B0604020202020204" pitchFamily="34"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kumimoji="1" lang="tr-TR" altLang="tr-TR">
                <a:latin typeface="Arial" panose="020B0604020202020204" pitchFamily="34"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tr-TR" altLang="tr-TR">
                <a:latin typeface="Arial" panose="020B0604020202020204" pitchFamily="34"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1" name="Oval 12"/>
                  <p:cNvSpPr>
                    <a:spLocks noChangeArrowheads="1"/>
                  </p:cNvSpPr>
                  <p:nvPr/>
                </p:nvSpPr>
                <p:spPr bwMode="auto">
                  <a:xfrm>
                    <a:off x="2396" y="1428"/>
                    <a:ext cx="175" cy="247"/>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42"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kumimoji="1" lang="tr-TR" altLang="tr-TR">
                <a:latin typeface="Arial" panose="020B0604020202020204" pitchFamily="34" charset="0"/>
              </a:endParaRPr>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19" name="AutoShape 56"/>
            <p:cNvSpPr>
              <a:spLocks noChangeArrowheads="1"/>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tr-TR"/>
            </a:p>
          </p:txBody>
        </p:sp>
      </p:grpSp>
      <p:sp>
        <p:nvSpPr>
          <p:cNvPr id="165945" name="Rectangle 57"/>
          <p:cNvSpPr>
            <a:spLocks noGrp="1" noChangeArrowheads="1"/>
          </p:cNvSpPr>
          <p:nvPr>
            <p:ph type="ctrTitle" sz="quarter"/>
          </p:nvPr>
        </p:nvSpPr>
        <p:spPr>
          <a:xfrm>
            <a:off x="685800" y="1370013"/>
            <a:ext cx="6965950" cy="2057400"/>
          </a:xfrm>
        </p:spPr>
        <p:txBody>
          <a:bodyPr/>
          <a:lstStyle>
            <a:lvl1pPr>
              <a:defRPr/>
            </a:lvl1pPr>
          </a:lstStyle>
          <a:p>
            <a:pPr lvl="0"/>
            <a:r>
              <a:rPr lang="tr-TR" altLang="tr-TR" noProof="0"/>
              <a:t>Asıl başlık stili için tıklatın</a:t>
            </a:r>
          </a:p>
        </p:txBody>
      </p:sp>
      <p:sp>
        <p:nvSpPr>
          <p:cNvPr id="16594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tr-TR" altLang="tr-TR" noProof="0"/>
              <a:t>Asıl alt başlık stilini düzenlemek için tıklatın</a:t>
            </a:r>
          </a:p>
        </p:txBody>
      </p:sp>
      <p:sp>
        <p:nvSpPr>
          <p:cNvPr id="59" name="Rectangle 59"/>
          <p:cNvSpPr>
            <a:spLocks noGrp="1" noChangeArrowheads="1"/>
          </p:cNvSpPr>
          <p:nvPr>
            <p:ph type="dt" sz="quarter" idx="10"/>
          </p:nvPr>
        </p:nvSpPr>
        <p:spPr/>
        <p:txBody>
          <a:bodyPr/>
          <a:lstStyle>
            <a:lvl1pPr>
              <a:defRPr/>
            </a:lvl1pPr>
          </a:lstStyle>
          <a:p>
            <a:pPr>
              <a:defRPr/>
            </a:pPr>
            <a:endParaRPr lang="tr-TR" altLang="tr-TR"/>
          </a:p>
        </p:txBody>
      </p:sp>
      <p:sp>
        <p:nvSpPr>
          <p:cNvPr id="60" name="Rectangle 60"/>
          <p:cNvSpPr>
            <a:spLocks noGrp="1" noChangeArrowheads="1"/>
          </p:cNvSpPr>
          <p:nvPr>
            <p:ph type="ftr" sz="quarter" idx="11"/>
          </p:nvPr>
        </p:nvSpPr>
        <p:spPr/>
        <p:txBody>
          <a:bodyPr/>
          <a:lstStyle>
            <a:lvl1pPr>
              <a:defRPr/>
            </a:lvl1pPr>
          </a:lstStyle>
          <a:p>
            <a:pPr>
              <a:defRPr/>
            </a:pPr>
            <a:endParaRPr lang="tr-TR" altLang="tr-TR"/>
          </a:p>
        </p:txBody>
      </p:sp>
      <p:sp>
        <p:nvSpPr>
          <p:cNvPr id="61" name="Rectangle 61"/>
          <p:cNvSpPr>
            <a:spLocks noGrp="1" noChangeArrowheads="1"/>
          </p:cNvSpPr>
          <p:nvPr>
            <p:ph type="sldNum" sz="quarter" idx="12"/>
          </p:nvPr>
        </p:nvSpPr>
        <p:spPr/>
        <p:txBody>
          <a:bodyPr/>
          <a:lstStyle>
            <a:lvl1pPr>
              <a:defRPr/>
            </a:lvl1pPr>
          </a:lstStyle>
          <a:p>
            <a:pPr>
              <a:defRPr/>
            </a:pPr>
            <a:fld id="{EEC804AA-9467-4549-9E34-CD49F171A0D7}" type="slidenum">
              <a:rPr lang="tr-TR" altLang="tr-TR"/>
              <a:pPr>
                <a:defRPr/>
              </a:pPr>
              <a:t>‹#›</a:t>
            </a:fld>
            <a:endParaRPr lang="tr-TR" altLang="tr-TR"/>
          </a:p>
        </p:txBody>
      </p:sp>
    </p:spTree>
    <p:extLst>
      <p:ext uri="{BB962C8B-B14F-4D97-AF65-F5344CB8AC3E}">
        <p14:creationId xmlns:p14="http://schemas.microsoft.com/office/powerpoint/2010/main" val="4871675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1"/>
          <p:cNvSpPr>
            <a:spLocks noGrp="1" noChangeArrowheads="1"/>
          </p:cNvSpPr>
          <p:nvPr>
            <p:ph type="sldNum" sz="quarter" idx="12"/>
          </p:nvPr>
        </p:nvSpPr>
        <p:spPr>
          <a:ln/>
        </p:spPr>
        <p:txBody>
          <a:bodyPr/>
          <a:lstStyle>
            <a:lvl1pPr>
              <a:defRPr/>
            </a:lvl1pPr>
          </a:lstStyle>
          <a:p>
            <a:pPr>
              <a:defRPr/>
            </a:pPr>
            <a:fld id="{1FFB09DF-B757-47B3-8F77-5D0DF58DAC53}" type="slidenum">
              <a:rPr lang="tr-TR" altLang="tr-TR"/>
              <a:pPr>
                <a:defRPr/>
              </a:pPr>
              <a:t>‹#›</a:t>
            </a:fld>
            <a:endParaRPr lang="tr-TR" altLang="tr-TR"/>
          </a:p>
        </p:txBody>
      </p:sp>
    </p:spTree>
    <p:extLst>
      <p:ext uri="{BB962C8B-B14F-4D97-AF65-F5344CB8AC3E}">
        <p14:creationId xmlns:p14="http://schemas.microsoft.com/office/powerpoint/2010/main" val="34767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1"/>
          <p:cNvSpPr>
            <a:spLocks noGrp="1" noChangeArrowheads="1"/>
          </p:cNvSpPr>
          <p:nvPr>
            <p:ph type="sldNum" sz="quarter" idx="12"/>
          </p:nvPr>
        </p:nvSpPr>
        <p:spPr>
          <a:ln/>
        </p:spPr>
        <p:txBody>
          <a:bodyPr/>
          <a:lstStyle>
            <a:lvl1pPr>
              <a:defRPr/>
            </a:lvl1pPr>
          </a:lstStyle>
          <a:p>
            <a:pPr>
              <a:defRPr/>
            </a:pPr>
            <a:fld id="{9BB4F598-ED64-4141-9C43-0C535E97CA6D}" type="slidenum">
              <a:rPr lang="tr-TR" altLang="tr-TR"/>
              <a:pPr>
                <a:defRPr/>
              </a:pPr>
              <a:t>‹#›</a:t>
            </a:fld>
            <a:endParaRPr lang="tr-TR" altLang="tr-TR"/>
          </a:p>
        </p:txBody>
      </p:sp>
    </p:spTree>
    <p:extLst>
      <p:ext uri="{BB962C8B-B14F-4D97-AF65-F5344CB8AC3E}">
        <p14:creationId xmlns:p14="http://schemas.microsoft.com/office/powerpoint/2010/main" val="30591797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1"/>
          <p:cNvSpPr>
            <a:spLocks noGrp="1" noChangeArrowheads="1"/>
          </p:cNvSpPr>
          <p:nvPr>
            <p:ph type="sldNum" sz="quarter" idx="12"/>
          </p:nvPr>
        </p:nvSpPr>
        <p:spPr>
          <a:ln/>
        </p:spPr>
        <p:txBody>
          <a:bodyPr/>
          <a:lstStyle>
            <a:lvl1pPr>
              <a:defRPr/>
            </a:lvl1pPr>
          </a:lstStyle>
          <a:p>
            <a:pPr>
              <a:defRPr/>
            </a:pPr>
            <a:fld id="{2CAFC966-0F47-4B1F-9EE4-84C7861574D2}" type="slidenum">
              <a:rPr lang="tr-TR" altLang="tr-TR"/>
              <a:pPr>
                <a:defRPr/>
              </a:pPr>
              <a:t>‹#›</a:t>
            </a:fld>
            <a:endParaRPr lang="tr-TR" altLang="tr-TR"/>
          </a:p>
        </p:txBody>
      </p:sp>
    </p:spTree>
    <p:extLst>
      <p:ext uri="{BB962C8B-B14F-4D97-AF65-F5344CB8AC3E}">
        <p14:creationId xmlns:p14="http://schemas.microsoft.com/office/powerpoint/2010/main" val="27436555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263525" y="1598613"/>
            <a:ext cx="3616325" cy="44973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032250" y="1598613"/>
            <a:ext cx="3617913" cy="44973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1"/>
          <p:cNvSpPr>
            <a:spLocks noGrp="1" noChangeArrowheads="1"/>
          </p:cNvSpPr>
          <p:nvPr>
            <p:ph type="sldNum" sz="quarter" idx="12"/>
          </p:nvPr>
        </p:nvSpPr>
        <p:spPr>
          <a:ln/>
        </p:spPr>
        <p:txBody>
          <a:bodyPr/>
          <a:lstStyle>
            <a:lvl1pPr>
              <a:defRPr/>
            </a:lvl1pPr>
          </a:lstStyle>
          <a:p>
            <a:pPr>
              <a:defRPr/>
            </a:pPr>
            <a:fld id="{39F21396-B4F6-4C8E-981A-031C4B01D0C6}" type="slidenum">
              <a:rPr lang="tr-TR" altLang="tr-TR"/>
              <a:pPr>
                <a:defRPr/>
              </a:pPr>
              <a:t>‹#›</a:t>
            </a:fld>
            <a:endParaRPr lang="tr-TR" altLang="tr-TR"/>
          </a:p>
        </p:txBody>
      </p:sp>
    </p:spTree>
    <p:extLst>
      <p:ext uri="{BB962C8B-B14F-4D97-AF65-F5344CB8AC3E}">
        <p14:creationId xmlns:p14="http://schemas.microsoft.com/office/powerpoint/2010/main" val="24070082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61"/>
          <p:cNvSpPr>
            <a:spLocks noGrp="1" noChangeArrowheads="1"/>
          </p:cNvSpPr>
          <p:nvPr>
            <p:ph type="sldNum" sz="quarter" idx="12"/>
          </p:nvPr>
        </p:nvSpPr>
        <p:spPr>
          <a:ln/>
        </p:spPr>
        <p:txBody>
          <a:bodyPr/>
          <a:lstStyle>
            <a:lvl1pPr>
              <a:defRPr/>
            </a:lvl1pPr>
          </a:lstStyle>
          <a:p>
            <a:pPr>
              <a:defRPr/>
            </a:pPr>
            <a:fld id="{5C05B042-48FC-4245-BB20-9B34ADD44D76}" type="slidenum">
              <a:rPr lang="tr-TR" altLang="tr-TR"/>
              <a:pPr>
                <a:defRPr/>
              </a:pPr>
              <a:t>‹#›</a:t>
            </a:fld>
            <a:endParaRPr lang="tr-TR" altLang="tr-TR"/>
          </a:p>
        </p:txBody>
      </p:sp>
    </p:spTree>
    <p:extLst>
      <p:ext uri="{BB962C8B-B14F-4D97-AF65-F5344CB8AC3E}">
        <p14:creationId xmlns:p14="http://schemas.microsoft.com/office/powerpoint/2010/main" val="2643278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61"/>
          <p:cNvSpPr>
            <a:spLocks noGrp="1" noChangeArrowheads="1"/>
          </p:cNvSpPr>
          <p:nvPr>
            <p:ph type="sldNum" sz="quarter" idx="12"/>
          </p:nvPr>
        </p:nvSpPr>
        <p:spPr>
          <a:ln/>
        </p:spPr>
        <p:txBody>
          <a:bodyPr/>
          <a:lstStyle>
            <a:lvl1pPr>
              <a:defRPr/>
            </a:lvl1pPr>
          </a:lstStyle>
          <a:p>
            <a:pPr>
              <a:defRPr/>
            </a:pPr>
            <a:fld id="{71E391B0-55F8-4F7B-BD2F-DF33C6B67526}" type="slidenum">
              <a:rPr lang="tr-TR" altLang="tr-TR"/>
              <a:pPr>
                <a:defRPr/>
              </a:pPr>
              <a:t>‹#›</a:t>
            </a:fld>
            <a:endParaRPr lang="tr-TR" altLang="tr-TR"/>
          </a:p>
        </p:txBody>
      </p:sp>
    </p:spTree>
    <p:extLst>
      <p:ext uri="{BB962C8B-B14F-4D97-AF65-F5344CB8AC3E}">
        <p14:creationId xmlns:p14="http://schemas.microsoft.com/office/powerpoint/2010/main" val="23704071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61"/>
          <p:cNvSpPr>
            <a:spLocks noGrp="1" noChangeArrowheads="1"/>
          </p:cNvSpPr>
          <p:nvPr>
            <p:ph type="sldNum" sz="quarter" idx="12"/>
          </p:nvPr>
        </p:nvSpPr>
        <p:spPr>
          <a:ln/>
        </p:spPr>
        <p:txBody>
          <a:bodyPr/>
          <a:lstStyle>
            <a:lvl1pPr>
              <a:defRPr/>
            </a:lvl1pPr>
          </a:lstStyle>
          <a:p>
            <a:pPr>
              <a:defRPr/>
            </a:pPr>
            <a:fld id="{9C9497A9-878E-45CA-84A8-A6D9794D5048}" type="slidenum">
              <a:rPr lang="tr-TR" altLang="tr-TR"/>
              <a:pPr>
                <a:defRPr/>
              </a:pPr>
              <a:t>‹#›</a:t>
            </a:fld>
            <a:endParaRPr lang="tr-TR" altLang="tr-TR"/>
          </a:p>
        </p:txBody>
      </p:sp>
    </p:spTree>
    <p:extLst>
      <p:ext uri="{BB962C8B-B14F-4D97-AF65-F5344CB8AC3E}">
        <p14:creationId xmlns:p14="http://schemas.microsoft.com/office/powerpoint/2010/main" val="104769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1"/>
          <p:cNvSpPr>
            <a:spLocks noGrp="1" noChangeArrowheads="1"/>
          </p:cNvSpPr>
          <p:nvPr>
            <p:ph type="sldNum" sz="quarter" idx="12"/>
          </p:nvPr>
        </p:nvSpPr>
        <p:spPr>
          <a:ln/>
        </p:spPr>
        <p:txBody>
          <a:bodyPr/>
          <a:lstStyle>
            <a:lvl1pPr>
              <a:defRPr/>
            </a:lvl1pPr>
          </a:lstStyle>
          <a:p>
            <a:pPr>
              <a:defRPr/>
            </a:pPr>
            <a:fld id="{714F0612-AF51-446D-BEB2-411411E70CE6}" type="slidenum">
              <a:rPr lang="tr-TR" altLang="tr-TR"/>
              <a:pPr>
                <a:defRPr/>
              </a:pPr>
              <a:t>‹#›</a:t>
            </a:fld>
            <a:endParaRPr lang="tr-TR" altLang="tr-TR"/>
          </a:p>
        </p:txBody>
      </p:sp>
    </p:spTree>
    <p:extLst>
      <p:ext uri="{BB962C8B-B14F-4D97-AF65-F5344CB8AC3E}">
        <p14:creationId xmlns:p14="http://schemas.microsoft.com/office/powerpoint/2010/main" val="30889717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1"/>
          <p:cNvSpPr>
            <a:spLocks noGrp="1" noChangeArrowheads="1"/>
          </p:cNvSpPr>
          <p:nvPr>
            <p:ph type="sldNum" sz="quarter" idx="12"/>
          </p:nvPr>
        </p:nvSpPr>
        <p:spPr>
          <a:ln/>
        </p:spPr>
        <p:txBody>
          <a:bodyPr/>
          <a:lstStyle>
            <a:lvl1pPr>
              <a:defRPr/>
            </a:lvl1pPr>
          </a:lstStyle>
          <a:p>
            <a:pPr>
              <a:defRPr/>
            </a:pPr>
            <a:fld id="{FFA44423-1B4E-47F9-A238-F015C1538490}" type="slidenum">
              <a:rPr lang="tr-TR" altLang="tr-TR"/>
              <a:pPr>
                <a:defRPr/>
              </a:pPr>
              <a:t>‹#›</a:t>
            </a:fld>
            <a:endParaRPr lang="tr-TR" altLang="tr-TR"/>
          </a:p>
        </p:txBody>
      </p:sp>
    </p:spTree>
    <p:extLst>
      <p:ext uri="{BB962C8B-B14F-4D97-AF65-F5344CB8AC3E}">
        <p14:creationId xmlns:p14="http://schemas.microsoft.com/office/powerpoint/2010/main" val="1544756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1"/>
          <p:cNvSpPr>
            <a:spLocks noGrp="1" noChangeArrowheads="1"/>
          </p:cNvSpPr>
          <p:nvPr>
            <p:ph type="sldNum" sz="quarter" idx="12"/>
          </p:nvPr>
        </p:nvSpPr>
        <p:spPr>
          <a:ln/>
        </p:spPr>
        <p:txBody>
          <a:bodyPr/>
          <a:lstStyle>
            <a:lvl1pPr>
              <a:defRPr/>
            </a:lvl1pPr>
          </a:lstStyle>
          <a:p>
            <a:pPr>
              <a:defRPr/>
            </a:pPr>
            <a:fld id="{4A2B9FE2-DDF0-4AD9-BF36-3784090F71EC}" type="slidenum">
              <a:rPr lang="tr-TR" altLang="tr-TR"/>
              <a:pPr>
                <a:defRPr/>
              </a:pPr>
              <a:t>‹#›</a:t>
            </a:fld>
            <a:endParaRPr lang="tr-TR" altLang="tr-TR"/>
          </a:p>
        </p:txBody>
      </p:sp>
    </p:spTree>
    <p:extLst>
      <p:ext uri="{BB962C8B-B14F-4D97-AF65-F5344CB8AC3E}">
        <p14:creationId xmlns:p14="http://schemas.microsoft.com/office/powerpoint/2010/main" val="31792834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827713" y="227013"/>
            <a:ext cx="1868487" cy="5868987"/>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219075" y="227013"/>
            <a:ext cx="5456238" cy="586898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6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61"/>
          <p:cNvSpPr>
            <a:spLocks noGrp="1" noChangeArrowheads="1"/>
          </p:cNvSpPr>
          <p:nvPr>
            <p:ph type="sldNum" sz="quarter" idx="12"/>
          </p:nvPr>
        </p:nvSpPr>
        <p:spPr>
          <a:ln/>
        </p:spPr>
        <p:txBody>
          <a:bodyPr/>
          <a:lstStyle>
            <a:lvl1pPr>
              <a:defRPr/>
            </a:lvl1pPr>
          </a:lstStyle>
          <a:p>
            <a:pPr>
              <a:defRPr/>
            </a:pPr>
            <a:fld id="{374428C6-787A-4E9D-8B6A-D9632A3C3E9B}" type="slidenum">
              <a:rPr lang="tr-TR" altLang="tr-TR"/>
              <a:pPr>
                <a:defRPr/>
              </a:pPr>
              <a:t>‹#›</a:t>
            </a:fld>
            <a:endParaRPr lang="tr-TR" altLang="tr-TR"/>
          </a:p>
        </p:txBody>
      </p:sp>
    </p:spTree>
    <p:extLst>
      <p:ext uri="{BB962C8B-B14F-4D97-AF65-F5344CB8AC3E}">
        <p14:creationId xmlns:p14="http://schemas.microsoft.com/office/powerpoint/2010/main" val="2717489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grpSp>
      </p:grpSp>
      <p:sp>
        <p:nvSpPr>
          <p:cNvPr id="1691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tr-TR" altLang="tr-TR" noProof="0"/>
              <a:t>Asıl başlık stili için tıklatın</a:t>
            </a:r>
          </a:p>
        </p:txBody>
      </p:sp>
      <p:sp>
        <p:nvSpPr>
          <p:cNvPr id="169114"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tr-TR" altLang="tr-TR" noProof="0"/>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tr-TR" altLang="tr-T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tr-TR" altLang="tr-T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1D71C307-4552-4EE2-94A0-9AAC3A23ADC9}" type="slidenum">
              <a:rPr lang="tr-TR" altLang="tr-TR"/>
              <a:pPr>
                <a:defRPr/>
              </a:pPr>
              <a:t>‹#›</a:t>
            </a:fld>
            <a:endParaRPr lang="tr-TR" altLang="tr-TR"/>
          </a:p>
        </p:txBody>
      </p:sp>
    </p:spTree>
    <p:extLst>
      <p:ext uri="{BB962C8B-B14F-4D97-AF65-F5344CB8AC3E}">
        <p14:creationId xmlns:p14="http://schemas.microsoft.com/office/powerpoint/2010/main" val="3773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9"/>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20"/>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21"/>
          <p:cNvSpPr>
            <a:spLocks noGrp="1" noChangeArrowheads="1"/>
          </p:cNvSpPr>
          <p:nvPr>
            <p:ph type="sldNum" sz="quarter" idx="12"/>
          </p:nvPr>
        </p:nvSpPr>
        <p:spPr>
          <a:ln/>
        </p:spPr>
        <p:txBody>
          <a:bodyPr/>
          <a:lstStyle>
            <a:lvl1pPr>
              <a:defRPr/>
            </a:lvl1pPr>
          </a:lstStyle>
          <a:p>
            <a:pPr>
              <a:defRPr/>
            </a:pPr>
            <a:fld id="{75C7164E-E024-45E0-B790-6D3881B49F0D}" type="slidenum">
              <a:rPr lang="tr-TR" altLang="tr-TR"/>
              <a:pPr>
                <a:defRPr/>
              </a:pPr>
              <a:t>‹#›</a:t>
            </a:fld>
            <a:endParaRPr lang="tr-TR" altLang="tr-TR"/>
          </a:p>
        </p:txBody>
      </p:sp>
    </p:spTree>
    <p:extLst>
      <p:ext uri="{BB962C8B-B14F-4D97-AF65-F5344CB8AC3E}">
        <p14:creationId xmlns:p14="http://schemas.microsoft.com/office/powerpoint/2010/main" val="9002676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C3212E6F-126F-49F6-8AFF-E6A1311A9CA0}" type="slidenum">
              <a:rPr lang="tr-TR" altLang="tr-TR"/>
              <a:pPr>
                <a:defRPr/>
              </a:pPr>
              <a:t>‹#›</a:t>
            </a:fld>
            <a:endParaRPr lang="tr-TR" altLang="tr-TR"/>
          </a:p>
        </p:txBody>
      </p:sp>
    </p:spTree>
    <p:extLst>
      <p:ext uri="{BB962C8B-B14F-4D97-AF65-F5344CB8AC3E}">
        <p14:creationId xmlns:p14="http://schemas.microsoft.com/office/powerpoint/2010/main" val="1770009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021F3E36-7036-4ACC-8A8A-7FADD63781C6}" type="slidenum">
              <a:rPr lang="tr-TR" altLang="tr-TR"/>
              <a:pPr>
                <a:defRPr/>
              </a:pPr>
              <a:t>‹#›</a:t>
            </a:fld>
            <a:endParaRPr lang="tr-TR" altLang="tr-TR"/>
          </a:p>
        </p:txBody>
      </p:sp>
    </p:spTree>
    <p:extLst>
      <p:ext uri="{BB962C8B-B14F-4D97-AF65-F5344CB8AC3E}">
        <p14:creationId xmlns:p14="http://schemas.microsoft.com/office/powerpoint/2010/main" val="7584594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301625" y="1600200"/>
            <a:ext cx="4194175" cy="44989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194175" cy="44989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6BA57EC3-FF79-484B-96C6-BC0589434D77}" type="slidenum">
              <a:rPr lang="tr-TR" altLang="tr-TR"/>
              <a:pPr>
                <a:defRPr/>
              </a:pPr>
              <a:t>‹#›</a:t>
            </a:fld>
            <a:endParaRPr lang="tr-TR" altLang="tr-TR"/>
          </a:p>
        </p:txBody>
      </p:sp>
    </p:spTree>
    <p:extLst>
      <p:ext uri="{BB962C8B-B14F-4D97-AF65-F5344CB8AC3E}">
        <p14:creationId xmlns:p14="http://schemas.microsoft.com/office/powerpoint/2010/main" val="2144964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156"/>
          <p:cNvSpPr>
            <a:spLocks noGrp="1" noChangeArrowheads="1"/>
          </p:cNvSpPr>
          <p:nvPr>
            <p:ph type="sldNum" sz="quarter" idx="12"/>
          </p:nvPr>
        </p:nvSpPr>
        <p:spPr>
          <a:ln/>
        </p:spPr>
        <p:txBody>
          <a:bodyPr/>
          <a:lstStyle>
            <a:lvl1pPr>
              <a:defRPr/>
            </a:lvl1pPr>
          </a:lstStyle>
          <a:p>
            <a:pPr>
              <a:defRPr/>
            </a:pPr>
            <a:fld id="{8DB9858B-51D1-4371-B265-66930047D1AF}" type="slidenum">
              <a:rPr lang="tr-TR" altLang="tr-TR"/>
              <a:pPr>
                <a:defRPr/>
              </a:pPr>
              <a:t>‹#›</a:t>
            </a:fld>
            <a:endParaRPr lang="tr-TR" altLang="tr-TR"/>
          </a:p>
        </p:txBody>
      </p:sp>
    </p:spTree>
    <p:extLst>
      <p:ext uri="{BB962C8B-B14F-4D97-AF65-F5344CB8AC3E}">
        <p14:creationId xmlns:p14="http://schemas.microsoft.com/office/powerpoint/2010/main" val="842221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156"/>
          <p:cNvSpPr>
            <a:spLocks noGrp="1" noChangeArrowheads="1"/>
          </p:cNvSpPr>
          <p:nvPr>
            <p:ph type="sldNum" sz="quarter" idx="12"/>
          </p:nvPr>
        </p:nvSpPr>
        <p:spPr>
          <a:ln/>
        </p:spPr>
        <p:txBody>
          <a:bodyPr/>
          <a:lstStyle>
            <a:lvl1pPr>
              <a:defRPr/>
            </a:lvl1pPr>
          </a:lstStyle>
          <a:p>
            <a:pPr>
              <a:defRPr/>
            </a:pPr>
            <a:fld id="{9697FBF1-C233-404D-AC05-EB62F7B597D2}" type="slidenum">
              <a:rPr lang="tr-TR" altLang="tr-TR"/>
              <a:pPr>
                <a:defRPr/>
              </a:pPr>
              <a:t>‹#›</a:t>
            </a:fld>
            <a:endParaRPr lang="tr-TR" altLang="tr-TR"/>
          </a:p>
        </p:txBody>
      </p:sp>
    </p:spTree>
    <p:extLst>
      <p:ext uri="{BB962C8B-B14F-4D97-AF65-F5344CB8AC3E}">
        <p14:creationId xmlns:p14="http://schemas.microsoft.com/office/powerpoint/2010/main" val="27095769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156"/>
          <p:cNvSpPr>
            <a:spLocks noGrp="1" noChangeArrowheads="1"/>
          </p:cNvSpPr>
          <p:nvPr>
            <p:ph type="sldNum" sz="quarter" idx="12"/>
          </p:nvPr>
        </p:nvSpPr>
        <p:spPr>
          <a:ln/>
        </p:spPr>
        <p:txBody>
          <a:bodyPr/>
          <a:lstStyle>
            <a:lvl1pPr>
              <a:defRPr/>
            </a:lvl1pPr>
          </a:lstStyle>
          <a:p>
            <a:pPr>
              <a:defRPr/>
            </a:pPr>
            <a:fld id="{10C152F6-AB42-4367-B790-199D37DBB895}" type="slidenum">
              <a:rPr lang="tr-TR" altLang="tr-TR"/>
              <a:pPr>
                <a:defRPr/>
              </a:pPr>
              <a:t>‹#›</a:t>
            </a:fld>
            <a:endParaRPr lang="tr-TR" altLang="tr-TR"/>
          </a:p>
        </p:txBody>
      </p:sp>
    </p:spTree>
    <p:extLst>
      <p:ext uri="{BB962C8B-B14F-4D97-AF65-F5344CB8AC3E}">
        <p14:creationId xmlns:p14="http://schemas.microsoft.com/office/powerpoint/2010/main" val="3764085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EC39A993-C804-40BF-88B0-0CBDE76B171C}" type="slidenum">
              <a:rPr lang="tr-TR" altLang="tr-TR"/>
              <a:pPr>
                <a:defRPr/>
              </a:pPr>
              <a:t>‹#›</a:t>
            </a:fld>
            <a:endParaRPr lang="tr-TR" altLang="tr-TR"/>
          </a:p>
        </p:txBody>
      </p:sp>
    </p:spTree>
    <p:extLst>
      <p:ext uri="{BB962C8B-B14F-4D97-AF65-F5344CB8AC3E}">
        <p14:creationId xmlns:p14="http://schemas.microsoft.com/office/powerpoint/2010/main" val="26017878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6484ADA8-E9F3-47BB-B3B8-76F4190FB9DE}" type="slidenum">
              <a:rPr lang="tr-TR" altLang="tr-TR"/>
              <a:pPr>
                <a:defRPr/>
              </a:pPr>
              <a:t>‹#›</a:t>
            </a:fld>
            <a:endParaRPr lang="tr-TR" altLang="tr-TR"/>
          </a:p>
        </p:txBody>
      </p:sp>
    </p:spTree>
    <p:extLst>
      <p:ext uri="{BB962C8B-B14F-4D97-AF65-F5344CB8AC3E}">
        <p14:creationId xmlns:p14="http://schemas.microsoft.com/office/powerpoint/2010/main" val="1257161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E7A51E1C-D20E-491D-BEA5-5E59E02691D5}" type="slidenum">
              <a:rPr lang="tr-TR" altLang="tr-TR"/>
              <a:pPr>
                <a:defRPr/>
              </a:pPr>
              <a:t>‹#›</a:t>
            </a:fld>
            <a:endParaRPr lang="tr-TR" altLang="tr-TR"/>
          </a:p>
        </p:txBody>
      </p:sp>
    </p:spTree>
    <p:extLst>
      <p:ext uri="{BB962C8B-B14F-4D97-AF65-F5344CB8AC3E}">
        <p14:creationId xmlns:p14="http://schemas.microsoft.com/office/powerpoint/2010/main" val="38952802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FD6848D8-889C-43B1-9C26-2FDEEE60EA23}" type="slidenum">
              <a:rPr lang="tr-TR" altLang="tr-TR"/>
              <a:pPr>
                <a:defRPr/>
              </a:pPr>
              <a:t>‹#›</a:t>
            </a:fld>
            <a:endParaRPr lang="tr-TR" altLang="tr-TR"/>
          </a:p>
        </p:txBody>
      </p:sp>
    </p:spTree>
    <p:extLst>
      <p:ext uri="{BB962C8B-B14F-4D97-AF65-F5344CB8AC3E}">
        <p14:creationId xmlns:p14="http://schemas.microsoft.com/office/powerpoint/2010/main" val="288583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7.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8.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w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6.png"/><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4403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03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36" name="Freeform 7"/>
            <p:cNvSpPr>
              <a:spLocks/>
            </p:cNvSpPr>
            <p:nvPr userDrawn="1"/>
          </p:nvSpPr>
          <p:spPr bwMode="hidden">
            <a:xfrm>
              <a:off x="3599" y="2477"/>
              <a:ext cx="186" cy="120"/>
            </a:xfrm>
            <a:custGeom>
              <a:avLst/>
              <a:gdLst>
                <a:gd name="T0" fmla="*/ 198 w 185"/>
                <a:gd name="T1" fmla="*/ 0 h 120"/>
                <a:gd name="T2" fmla="*/ 198 w 185"/>
                <a:gd name="T3" fmla="*/ 6 h 120"/>
                <a:gd name="T4" fmla="*/ 198 w 185"/>
                <a:gd name="T5" fmla="*/ 18 h 120"/>
                <a:gd name="T6" fmla="*/ 198 w 185"/>
                <a:gd name="T7" fmla="*/ 36 h 120"/>
                <a:gd name="T8" fmla="*/ 192 w 185"/>
                <a:gd name="T9" fmla="*/ 54 h 120"/>
                <a:gd name="T10" fmla="*/ 174 w 185"/>
                <a:gd name="T11" fmla="*/ 72 h 120"/>
                <a:gd name="T12" fmla="*/ 150 w 185"/>
                <a:gd name="T13" fmla="*/ 96 h 120"/>
                <a:gd name="T14" fmla="*/ 11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8 w 185"/>
                <a:gd name="T29" fmla="*/ 0 h 120"/>
                <a:gd name="T30" fmla="*/ 19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0 w 526"/>
                <a:gd name="T17" fmla="*/ 179 h 275"/>
                <a:gd name="T18" fmla="*/ 222 w 526"/>
                <a:gd name="T19" fmla="*/ 143 h 275"/>
                <a:gd name="T20" fmla="*/ 264 w 526"/>
                <a:gd name="T21" fmla="*/ 120 h 275"/>
                <a:gd name="T22" fmla="*/ 312 w 526"/>
                <a:gd name="T23" fmla="*/ 96 h 275"/>
                <a:gd name="T24" fmla="*/ 419 w 526"/>
                <a:gd name="T25" fmla="*/ 48 h 275"/>
                <a:gd name="T26" fmla="*/ 468 w 526"/>
                <a:gd name="T27" fmla="*/ 30 h 275"/>
                <a:gd name="T28" fmla="*/ 504 w 526"/>
                <a:gd name="T29" fmla="*/ 12 h 275"/>
                <a:gd name="T30" fmla="*/ 528 w 526"/>
                <a:gd name="T31" fmla="*/ 6 h 275"/>
                <a:gd name="T32" fmla="*/ 546 w 526"/>
                <a:gd name="T33" fmla="*/ 0 h 275"/>
                <a:gd name="T34" fmla="*/ 552 w 526"/>
                <a:gd name="T35" fmla="*/ 0 h 275"/>
                <a:gd name="T36" fmla="*/ 546 w 526"/>
                <a:gd name="T37" fmla="*/ 6 h 275"/>
                <a:gd name="T38" fmla="*/ 534 w 526"/>
                <a:gd name="T39" fmla="*/ 12 h 275"/>
                <a:gd name="T40" fmla="*/ 510 w 526"/>
                <a:gd name="T41" fmla="*/ 24 h 275"/>
                <a:gd name="T42" fmla="*/ 486 w 526"/>
                <a:gd name="T43" fmla="*/ 42 h 275"/>
                <a:gd name="T44" fmla="*/ 462 w 526"/>
                <a:gd name="T45" fmla="*/ 54 h 275"/>
                <a:gd name="T46" fmla="*/ 419 w 526"/>
                <a:gd name="T47" fmla="*/ 78 h 275"/>
                <a:gd name="T48" fmla="*/ 353 w 526"/>
                <a:gd name="T49" fmla="*/ 108 h 275"/>
                <a:gd name="T50" fmla="*/ 28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3 w 718"/>
                <a:gd name="T17" fmla="*/ 228 h 306"/>
                <a:gd name="T18" fmla="*/ 139 w 718"/>
                <a:gd name="T19" fmla="*/ 228 h 306"/>
                <a:gd name="T20" fmla="*/ 157 w 718"/>
                <a:gd name="T21" fmla="*/ 222 h 306"/>
                <a:gd name="T22" fmla="*/ 181 w 718"/>
                <a:gd name="T23" fmla="*/ 216 h 306"/>
                <a:gd name="T24" fmla="*/ 211 w 718"/>
                <a:gd name="T25" fmla="*/ 204 h 306"/>
                <a:gd name="T26" fmla="*/ 288 w 718"/>
                <a:gd name="T27" fmla="*/ 180 h 306"/>
                <a:gd name="T28" fmla="*/ 397 w 718"/>
                <a:gd name="T29" fmla="*/ 156 h 306"/>
                <a:gd name="T30" fmla="*/ 487 w 718"/>
                <a:gd name="T31" fmla="*/ 126 h 306"/>
                <a:gd name="T32" fmla="*/ 570 w 718"/>
                <a:gd name="T33" fmla="*/ 102 h 306"/>
                <a:gd name="T34" fmla="*/ 600 w 718"/>
                <a:gd name="T35" fmla="*/ 90 h 306"/>
                <a:gd name="T36" fmla="*/ 643 w 718"/>
                <a:gd name="T37" fmla="*/ 84 h 306"/>
                <a:gd name="T38" fmla="*/ 661 w 718"/>
                <a:gd name="T39" fmla="*/ 78 h 306"/>
                <a:gd name="T40" fmla="*/ 667 w 718"/>
                <a:gd name="T41" fmla="*/ 72 h 306"/>
                <a:gd name="T42" fmla="*/ 673 w 718"/>
                <a:gd name="T43" fmla="*/ 66 h 306"/>
                <a:gd name="T44" fmla="*/ 691 w 718"/>
                <a:gd name="T45" fmla="*/ 60 h 306"/>
                <a:gd name="T46" fmla="*/ 733 w 718"/>
                <a:gd name="T47" fmla="*/ 30 h 306"/>
                <a:gd name="T48" fmla="*/ 751 w 718"/>
                <a:gd name="T49" fmla="*/ 18 h 306"/>
                <a:gd name="T50" fmla="*/ 757 w 718"/>
                <a:gd name="T51" fmla="*/ 6 h 306"/>
                <a:gd name="T52" fmla="*/ 751 w 718"/>
                <a:gd name="T53" fmla="*/ 0 h 306"/>
                <a:gd name="T54" fmla="*/ 727 w 718"/>
                <a:gd name="T55" fmla="*/ 0 h 306"/>
                <a:gd name="T56" fmla="*/ 667 w 718"/>
                <a:gd name="T57" fmla="*/ 0 h 306"/>
                <a:gd name="T58" fmla="*/ 609 w 718"/>
                <a:gd name="T59" fmla="*/ 0 h 306"/>
                <a:gd name="T60" fmla="*/ 570 w 718"/>
                <a:gd name="T61" fmla="*/ 0 h 306"/>
                <a:gd name="T62" fmla="*/ 540 w 718"/>
                <a:gd name="T63" fmla="*/ 18 h 306"/>
                <a:gd name="T64" fmla="*/ 511 w 718"/>
                <a:gd name="T65" fmla="*/ 42 h 306"/>
                <a:gd name="T66" fmla="*/ 493 w 718"/>
                <a:gd name="T67" fmla="*/ 54 h 306"/>
                <a:gd name="T68" fmla="*/ 475 w 718"/>
                <a:gd name="T69" fmla="*/ 60 h 306"/>
                <a:gd name="T70" fmla="*/ 451 w 718"/>
                <a:gd name="T71" fmla="*/ 60 h 306"/>
                <a:gd name="T72" fmla="*/ 415 w 718"/>
                <a:gd name="T73" fmla="*/ 66 h 306"/>
                <a:gd name="T74" fmla="*/ 361 w 718"/>
                <a:gd name="T75" fmla="*/ 84 h 306"/>
                <a:gd name="T76" fmla="*/ 324 w 718"/>
                <a:gd name="T77" fmla="*/ 108 h 306"/>
                <a:gd name="T78" fmla="*/ 300 w 718"/>
                <a:gd name="T79" fmla="*/ 126 h 306"/>
                <a:gd name="T80" fmla="*/ 288 w 718"/>
                <a:gd name="T81" fmla="*/ 132 h 306"/>
                <a:gd name="T82" fmla="*/ 270 w 718"/>
                <a:gd name="T83" fmla="*/ 138 h 306"/>
                <a:gd name="T84" fmla="*/ 234 w 718"/>
                <a:gd name="T85" fmla="*/ 138 h 306"/>
                <a:gd name="T86" fmla="*/ 199 w 718"/>
                <a:gd name="T87" fmla="*/ 138 h 306"/>
                <a:gd name="T88" fmla="*/ 193 w 718"/>
                <a:gd name="T89" fmla="*/ 138 h 306"/>
                <a:gd name="T90" fmla="*/ 18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0" name="Freeform 11"/>
            <p:cNvSpPr>
              <a:spLocks/>
            </p:cNvSpPr>
            <p:nvPr userDrawn="1"/>
          </p:nvSpPr>
          <p:spPr bwMode="hidden">
            <a:xfrm>
              <a:off x="3358" y="1890"/>
              <a:ext cx="2400" cy="881"/>
            </a:xfrm>
            <a:custGeom>
              <a:avLst/>
              <a:gdLst>
                <a:gd name="T0" fmla="*/ 2333 w 2392"/>
                <a:gd name="T1" fmla="*/ 54 h 881"/>
                <a:gd name="T2" fmla="*/ 2285 w 2392"/>
                <a:gd name="T3" fmla="*/ 54 h 881"/>
                <a:gd name="T4" fmla="*/ 2238 w 2392"/>
                <a:gd name="T5" fmla="*/ 66 h 881"/>
                <a:gd name="T6" fmla="*/ 2112 w 2392"/>
                <a:gd name="T7" fmla="*/ 101 h 881"/>
                <a:gd name="T8" fmla="*/ 2047 w 2392"/>
                <a:gd name="T9" fmla="*/ 119 h 881"/>
                <a:gd name="T10" fmla="*/ 1938 w 2392"/>
                <a:gd name="T11" fmla="*/ 167 h 881"/>
                <a:gd name="T12" fmla="*/ 1914 w 2392"/>
                <a:gd name="T13" fmla="*/ 245 h 881"/>
                <a:gd name="T14" fmla="*/ 1920 w 2392"/>
                <a:gd name="T15" fmla="*/ 305 h 881"/>
                <a:gd name="T16" fmla="*/ 1836 w 2392"/>
                <a:gd name="T17" fmla="*/ 317 h 881"/>
                <a:gd name="T18" fmla="*/ 1665 w 2392"/>
                <a:gd name="T19" fmla="*/ 263 h 881"/>
                <a:gd name="T20" fmla="*/ 1572 w 2392"/>
                <a:gd name="T21" fmla="*/ 257 h 881"/>
                <a:gd name="T22" fmla="*/ 1464 w 2392"/>
                <a:gd name="T23" fmla="*/ 311 h 881"/>
                <a:gd name="T24" fmla="*/ 1396 w 2392"/>
                <a:gd name="T25" fmla="*/ 353 h 881"/>
                <a:gd name="T26" fmla="*/ 1366 w 2392"/>
                <a:gd name="T27" fmla="*/ 359 h 881"/>
                <a:gd name="T28" fmla="*/ 1266 w 2392"/>
                <a:gd name="T29" fmla="*/ 371 h 881"/>
                <a:gd name="T30" fmla="*/ 1212 w 2392"/>
                <a:gd name="T31" fmla="*/ 365 h 881"/>
                <a:gd name="T32" fmla="*/ 1105 w 2392"/>
                <a:gd name="T33" fmla="*/ 371 h 881"/>
                <a:gd name="T34" fmla="*/ 996 w 2392"/>
                <a:gd name="T35" fmla="*/ 383 h 881"/>
                <a:gd name="T36" fmla="*/ 960 w 2392"/>
                <a:gd name="T37" fmla="*/ 401 h 881"/>
                <a:gd name="T38" fmla="*/ 858 w 2392"/>
                <a:gd name="T39" fmla="*/ 419 h 881"/>
                <a:gd name="T40" fmla="*/ 817 w 2392"/>
                <a:gd name="T41" fmla="*/ 419 h 881"/>
                <a:gd name="T42" fmla="*/ 690 w 2392"/>
                <a:gd name="T43" fmla="*/ 437 h 881"/>
                <a:gd name="T44" fmla="*/ 624 w 2392"/>
                <a:gd name="T45" fmla="*/ 473 h 881"/>
                <a:gd name="T46" fmla="*/ 529 w 2392"/>
                <a:gd name="T47" fmla="*/ 467 h 881"/>
                <a:gd name="T48" fmla="*/ 444 w 2392"/>
                <a:gd name="T49" fmla="*/ 491 h 881"/>
                <a:gd name="T50" fmla="*/ 426 w 2392"/>
                <a:gd name="T51" fmla="*/ 539 h 881"/>
                <a:gd name="T52" fmla="*/ 360 w 2392"/>
                <a:gd name="T53" fmla="*/ 569 h 881"/>
                <a:gd name="T54" fmla="*/ 235 w 2392"/>
                <a:gd name="T55" fmla="*/ 599 h 881"/>
                <a:gd name="T56" fmla="*/ 138 w 2392"/>
                <a:gd name="T57" fmla="*/ 647 h 881"/>
                <a:gd name="T58" fmla="*/ 108 w 2392"/>
                <a:gd name="T59" fmla="*/ 659 h 881"/>
                <a:gd name="T60" fmla="*/ 0 w 2392"/>
                <a:gd name="T61" fmla="*/ 671 h 881"/>
                <a:gd name="T62" fmla="*/ 84 w 2392"/>
                <a:gd name="T63" fmla="*/ 695 h 881"/>
                <a:gd name="T64" fmla="*/ 276 w 2392"/>
                <a:gd name="T65" fmla="*/ 653 h 881"/>
                <a:gd name="T66" fmla="*/ 499 w 2392"/>
                <a:gd name="T67" fmla="*/ 569 h 881"/>
                <a:gd name="T68" fmla="*/ 594 w 2392"/>
                <a:gd name="T69" fmla="*/ 521 h 881"/>
                <a:gd name="T70" fmla="*/ 672 w 2392"/>
                <a:gd name="T71" fmla="*/ 515 h 881"/>
                <a:gd name="T72" fmla="*/ 912 w 2392"/>
                <a:gd name="T73" fmla="*/ 461 h 881"/>
                <a:gd name="T74" fmla="*/ 1200 w 2392"/>
                <a:gd name="T75" fmla="*/ 425 h 881"/>
                <a:gd name="T76" fmla="*/ 1344 w 2392"/>
                <a:gd name="T77" fmla="*/ 461 h 881"/>
                <a:gd name="T78" fmla="*/ 1482 w 2392"/>
                <a:gd name="T79" fmla="*/ 533 h 881"/>
                <a:gd name="T80" fmla="*/ 1500 w 2392"/>
                <a:gd name="T81" fmla="*/ 617 h 881"/>
                <a:gd name="T82" fmla="*/ 1441 w 2392"/>
                <a:gd name="T83" fmla="*/ 653 h 881"/>
                <a:gd name="T84" fmla="*/ 1278 w 2392"/>
                <a:gd name="T85" fmla="*/ 701 h 881"/>
                <a:gd name="T86" fmla="*/ 1164 w 2392"/>
                <a:gd name="T87" fmla="*/ 755 h 881"/>
                <a:gd name="T88" fmla="*/ 1117 w 2392"/>
                <a:gd name="T89" fmla="*/ 809 h 881"/>
                <a:gd name="T90" fmla="*/ 1129 w 2392"/>
                <a:gd name="T91" fmla="*/ 869 h 881"/>
                <a:gd name="T92" fmla="*/ 1158 w 2392"/>
                <a:gd name="T93" fmla="*/ 881 h 881"/>
                <a:gd name="T94" fmla="*/ 1260 w 2392"/>
                <a:gd name="T95" fmla="*/ 869 h 881"/>
                <a:gd name="T96" fmla="*/ 1453 w 2392"/>
                <a:gd name="T97" fmla="*/ 857 h 881"/>
                <a:gd name="T98" fmla="*/ 1506 w 2392"/>
                <a:gd name="T99" fmla="*/ 851 h 881"/>
                <a:gd name="T100" fmla="*/ 1548 w 2392"/>
                <a:gd name="T101" fmla="*/ 833 h 881"/>
                <a:gd name="T102" fmla="*/ 1753 w 2392"/>
                <a:gd name="T103" fmla="*/ 743 h 881"/>
                <a:gd name="T104" fmla="*/ 1884 w 2392"/>
                <a:gd name="T105" fmla="*/ 689 h 881"/>
                <a:gd name="T106" fmla="*/ 1965 w 2392"/>
                <a:gd name="T107" fmla="*/ 581 h 881"/>
                <a:gd name="T108" fmla="*/ 2130 w 2392"/>
                <a:gd name="T109" fmla="*/ 389 h 881"/>
                <a:gd name="T110" fmla="*/ 2305 w 2392"/>
                <a:gd name="T111" fmla="*/ 269 h 881"/>
                <a:gd name="T112" fmla="*/ 2353 w 2392"/>
                <a:gd name="T113" fmla="*/ 239 h 881"/>
                <a:gd name="T114" fmla="*/ 2496 w 2392"/>
                <a:gd name="T115" fmla="*/ 0 h 881"/>
                <a:gd name="T116" fmla="*/ 240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04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04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4404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4404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tr-TR"/>
            </a:p>
          </p:txBody>
        </p:sp>
      </p:grpSp>
      <p:sp>
        <p:nvSpPr>
          <p:cNvPr id="44050"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44051"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tr-TR" altLang="tr-TR"/>
          </a:p>
        </p:txBody>
      </p:sp>
      <p:sp>
        <p:nvSpPr>
          <p:cNvPr id="4405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tr-TR" altLang="tr-TR"/>
          </a:p>
        </p:txBody>
      </p:sp>
      <p:sp>
        <p:nvSpPr>
          <p:cNvPr id="44053"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6DBB3CE-9334-40F3-915B-7565A497354F}" type="slidenum">
              <a:rPr lang="tr-TR" altLang="tr-TR"/>
              <a:pPr>
                <a:defRPr/>
              </a:pPr>
              <a:t>‹#›</a:t>
            </a:fld>
            <a:endParaRPr lang="tr-TR" altLang="tr-TR"/>
          </a:p>
        </p:txBody>
      </p:sp>
      <p:sp>
        <p:nvSpPr>
          <p:cNvPr id="44054"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17" r:id="rId1"/>
    <p:sldLayoutId id="2147487945" r:id="rId2"/>
    <p:sldLayoutId id="2147487946" r:id="rId3"/>
    <p:sldLayoutId id="2147487947" r:id="rId4"/>
    <p:sldLayoutId id="2147487948" r:id="rId5"/>
    <p:sldLayoutId id="2147487949" r:id="rId6"/>
    <p:sldLayoutId id="2147487950" r:id="rId7"/>
    <p:sldLayoutId id="2147487951" r:id="rId8"/>
    <p:sldLayoutId id="2147487952" r:id="rId9"/>
    <p:sldLayoutId id="2147487953" r:id="rId10"/>
    <p:sldLayoutId id="2147487954"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588" y="0"/>
            <a:ext cx="9148762" cy="6851650"/>
            <a:chOff x="1" y="0"/>
            <a:chExt cx="5763" cy="4316"/>
          </a:xfrm>
        </p:grpSpPr>
        <p:sp>
          <p:nvSpPr>
            <p:cNvPr id="18227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7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7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nvGrpSpPr>
            <p:cNvPr id="10251" name="Group 6"/>
            <p:cNvGrpSpPr>
              <a:grpSpLocks/>
            </p:cNvGrpSpPr>
            <p:nvPr/>
          </p:nvGrpSpPr>
          <p:grpSpPr bwMode="auto">
            <a:xfrm>
              <a:off x="288" y="0"/>
              <a:ext cx="5098" cy="4316"/>
              <a:chOff x="288" y="0"/>
              <a:chExt cx="5098" cy="4316"/>
            </a:xfrm>
          </p:grpSpPr>
          <p:sp>
            <p:nvSpPr>
              <p:cNvPr id="18227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8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9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9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sp>
          <p:nvSpPr>
            <p:cNvPr id="18229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9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8229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255" name="Freeform 23"/>
            <p:cNvSpPr>
              <a:spLocks/>
            </p:cNvSpPr>
            <p:nvPr/>
          </p:nvSpPr>
          <p:spPr bwMode="hidden">
            <a:xfrm>
              <a:off x="5041" y="0"/>
              <a:ext cx="719" cy="845"/>
            </a:xfrm>
            <a:custGeom>
              <a:avLst/>
              <a:gdLst>
                <a:gd name="T0" fmla="*/ 743 w 717"/>
                <a:gd name="T1" fmla="*/ 845 h 845"/>
                <a:gd name="T2" fmla="*/ 743 w 717"/>
                <a:gd name="T3" fmla="*/ 821 h 845"/>
                <a:gd name="T4" fmla="*/ 600 w 717"/>
                <a:gd name="T5" fmla="*/ 605 h 845"/>
                <a:gd name="T6" fmla="*/ 419 w 717"/>
                <a:gd name="T7" fmla="*/ 396 h 845"/>
                <a:gd name="T8" fmla="*/ 234 w 717"/>
                <a:gd name="T9" fmla="*/ 192 h 845"/>
                <a:gd name="T10" fmla="*/ 17 w 717"/>
                <a:gd name="T11" fmla="*/ 0 h 845"/>
                <a:gd name="T12" fmla="*/ 0 w 717"/>
                <a:gd name="T13" fmla="*/ 0 h 845"/>
                <a:gd name="T14" fmla="*/ 222 w 717"/>
                <a:gd name="T15" fmla="*/ 198 h 845"/>
                <a:gd name="T16" fmla="*/ 413 w 717"/>
                <a:gd name="T17" fmla="*/ 408 h 845"/>
                <a:gd name="T18" fmla="*/ 594 w 717"/>
                <a:gd name="T19" fmla="*/ 623 h 845"/>
                <a:gd name="T20" fmla="*/ 743 w 717"/>
                <a:gd name="T21" fmla="*/ 845 h 845"/>
                <a:gd name="T22" fmla="*/ 74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56" name="Freeform 24"/>
            <p:cNvSpPr>
              <a:spLocks/>
            </p:cNvSpPr>
            <p:nvPr/>
          </p:nvSpPr>
          <p:spPr bwMode="hidden">
            <a:xfrm>
              <a:off x="5352" y="0"/>
              <a:ext cx="408" cy="414"/>
            </a:xfrm>
            <a:custGeom>
              <a:avLst/>
              <a:gdLst>
                <a:gd name="T0" fmla="*/ 420 w 407"/>
                <a:gd name="T1" fmla="*/ 414 h 414"/>
                <a:gd name="T2" fmla="*/ 420 w 407"/>
                <a:gd name="T3" fmla="*/ 396 h 414"/>
                <a:gd name="T4" fmla="*/ 235 w 407"/>
                <a:gd name="T5" fmla="*/ 192 h 414"/>
                <a:gd name="T6" fmla="*/ 12 w 407"/>
                <a:gd name="T7" fmla="*/ 0 h 414"/>
                <a:gd name="T8" fmla="*/ 0 w 407"/>
                <a:gd name="T9" fmla="*/ 0 h 414"/>
                <a:gd name="T10" fmla="*/ 108 w 407"/>
                <a:gd name="T11" fmla="*/ 102 h 414"/>
                <a:gd name="T12" fmla="*/ 229 w 407"/>
                <a:gd name="T13" fmla="*/ 204 h 414"/>
                <a:gd name="T14" fmla="*/ 420 w 407"/>
                <a:gd name="T15" fmla="*/ 414 h 414"/>
                <a:gd name="T16" fmla="*/ 42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229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0258" name="Freeform 26"/>
            <p:cNvSpPr>
              <a:spLocks/>
            </p:cNvSpPr>
            <p:nvPr/>
          </p:nvSpPr>
          <p:spPr bwMode="hidden">
            <a:xfrm>
              <a:off x="6" y="0"/>
              <a:ext cx="588" cy="599"/>
            </a:xfrm>
            <a:custGeom>
              <a:avLst/>
              <a:gdLst>
                <a:gd name="T0" fmla="*/ 612 w 586"/>
                <a:gd name="T1" fmla="*/ 0 h 599"/>
                <a:gd name="T2" fmla="*/ 594 w 586"/>
                <a:gd name="T3" fmla="*/ 0 h 599"/>
                <a:gd name="T4" fmla="*/ 420 w 586"/>
                <a:gd name="T5" fmla="*/ 132 h 599"/>
                <a:gd name="T6" fmla="*/ 270 w 586"/>
                <a:gd name="T7" fmla="*/ 270 h 599"/>
                <a:gd name="T8" fmla="*/ 120 w 586"/>
                <a:gd name="T9" fmla="*/ 420 h 599"/>
                <a:gd name="T10" fmla="*/ 0 w 586"/>
                <a:gd name="T11" fmla="*/ 575 h 599"/>
                <a:gd name="T12" fmla="*/ 0 w 586"/>
                <a:gd name="T13" fmla="*/ 599 h 599"/>
                <a:gd name="T14" fmla="*/ 120 w 586"/>
                <a:gd name="T15" fmla="*/ 432 h 599"/>
                <a:gd name="T16" fmla="*/ 270 w 586"/>
                <a:gd name="T17" fmla="*/ 282 h 599"/>
                <a:gd name="T18" fmla="*/ 426 w 586"/>
                <a:gd name="T19" fmla="*/ 138 h 599"/>
                <a:gd name="T20" fmla="*/ 612 w 586"/>
                <a:gd name="T21" fmla="*/ 0 h 599"/>
                <a:gd name="T22" fmla="*/ 61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59" name="Freeform 27"/>
            <p:cNvSpPr>
              <a:spLocks/>
            </p:cNvSpPr>
            <p:nvPr/>
          </p:nvSpPr>
          <p:spPr bwMode="hidden">
            <a:xfrm>
              <a:off x="6" y="0"/>
              <a:ext cx="270" cy="252"/>
            </a:xfrm>
            <a:custGeom>
              <a:avLst/>
              <a:gdLst>
                <a:gd name="T0" fmla="*/ 282 w 269"/>
                <a:gd name="T1" fmla="*/ 0 h 252"/>
                <a:gd name="T2" fmla="*/ 26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2 w 269"/>
                <a:gd name="T15" fmla="*/ 0 h 252"/>
                <a:gd name="T16" fmla="*/ 28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6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6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6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10263" name="Group 31"/>
            <p:cNvGrpSpPr>
              <a:grpSpLocks/>
            </p:cNvGrpSpPr>
            <p:nvPr/>
          </p:nvGrpSpPr>
          <p:grpSpPr bwMode="auto">
            <a:xfrm>
              <a:off x="1" y="392"/>
              <a:ext cx="5758" cy="1571"/>
              <a:chOff x="1" y="392"/>
              <a:chExt cx="5758" cy="1571"/>
            </a:xfrm>
          </p:grpSpPr>
          <p:sp>
            <p:nvSpPr>
              <p:cNvPr id="1026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6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6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6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7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10264"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0265"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182311"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182312"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tr-TR" altLang="tr-TR"/>
          </a:p>
        </p:txBody>
      </p:sp>
      <p:sp>
        <p:nvSpPr>
          <p:cNvPr id="182313"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tr-TR" altLang="tr-TR"/>
          </a:p>
        </p:txBody>
      </p:sp>
      <p:sp>
        <p:nvSpPr>
          <p:cNvPr id="182314"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B48E9D56-D378-43B5-8747-E7A99BE07DCB}" type="slidenum">
              <a:rPr lang="tr-TR" altLang="tr-TR"/>
              <a:pPr>
                <a:defRPr/>
              </a:pPr>
              <a:t>‹#›</a:t>
            </a:fld>
            <a:endParaRPr lang="tr-TR" altLang="tr-TR"/>
          </a:p>
        </p:txBody>
      </p:sp>
      <p:sp>
        <p:nvSpPr>
          <p:cNvPr id="18231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26" r:id="rId1"/>
    <p:sldLayoutId id="2147488035" r:id="rId2"/>
    <p:sldLayoutId id="2147488036" r:id="rId3"/>
    <p:sldLayoutId id="2147488037" r:id="rId4"/>
    <p:sldLayoutId id="2147488038" r:id="rId5"/>
    <p:sldLayoutId id="2147488039" r:id="rId6"/>
    <p:sldLayoutId id="2147488040" r:id="rId7"/>
    <p:sldLayoutId id="2147488041" r:id="rId8"/>
    <p:sldLayoutId id="2147488042" r:id="rId9"/>
    <p:sldLayoutId id="2147488043" r:id="rId10"/>
    <p:sldLayoutId id="2147488044" r:id="rId11"/>
    <p:sldLayoutId id="2147488045"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59875" cy="6858000"/>
            <a:chOff x="0" y="0"/>
            <a:chExt cx="5770" cy="4320"/>
          </a:xfrm>
        </p:grpSpPr>
        <p:sp>
          <p:nvSpPr>
            <p:cNvPr id="593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5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5"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594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6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62"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63"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7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231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tr-TR"/>
            </a:p>
          </p:txBody>
        </p:sp>
        <p:sp>
          <p:nvSpPr>
            <p:cNvPr id="594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594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594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94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tr-TR" altLang="tr-TR"/>
          </a:p>
        </p:txBody>
      </p:sp>
      <p:sp>
        <p:nvSpPr>
          <p:cNvPr id="594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C5D8B9B1-B5AB-481E-874D-71B1364831D0}" type="slidenum">
              <a:rPr lang="tr-TR" altLang="tr-TR"/>
              <a:pPr>
                <a:defRPr/>
              </a:pPr>
              <a:t>‹#›</a:t>
            </a:fld>
            <a:endParaRPr lang="tr-TR" altLang="tr-TR"/>
          </a:p>
        </p:txBody>
      </p:sp>
      <p:sp>
        <p:nvSpPr>
          <p:cNvPr id="594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tr-TR" altLang="tr-TR"/>
          </a:p>
        </p:txBody>
      </p:sp>
    </p:spTree>
  </p:cSld>
  <p:clrMap bg1="dk2" tx1="lt1" bg2="dk1" tx2="lt2" accent1="accent1" accent2="accent2" accent3="accent3" accent4="accent4" accent5="accent5" accent6="accent6" hlink="hlink" folHlink="folHlink"/>
  <p:sldLayoutIdLst>
    <p:sldLayoutId id="2147488127" r:id="rId1"/>
    <p:sldLayoutId id="2147488057" r:id="rId2"/>
    <p:sldLayoutId id="2147488058" r:id="rId3"/>
    <p:sldLayoutId id="2147488059" r:id="rId4"/>
    <p:sldLayoutId id="2147488060" r:id="rId5"/>
    <p:sldLayoutId id="2147488061" r:id="rId6"/>
    <p:sldLayoutId id="2147488062" r:id="rId7"/>
    <p:sldLayoutId id="2147488063" r:id="rId8"/>
    <p:sldLayoutId id="2147488064" r:id="rId9"/>
    <p:sldLayoutId id="2147488065" r:id="rId10"/>
    <p:sldLayoutId id="2147488066" r:id="rId11"/>
  </p:sldLayoutIdLst>
  <p:txStyles>
    <p:titleStyle>
      <a:lvl1pPr algn="ctr" rtl="0" eaLnBrk="0" fontAlgn="base" hangingPunct="0">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panose="020B0604020202020204" pitchFamily="34" charset="0"/>
              </a:defRPr>
            </a:lvl1pPr>
          </a:lstStyle>
          <a:p>
            <a:pPr>
              <a:defRPr/>
            </a:pPr>
            <a:endParaRPr lang="tr-TR" altLang="tr-TR"/>
          </a:p>
        </p:txBody>
      </p:sp>
      <p:sp>
        <p:nvSpPr>
          <p:cNvPr id="522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panose="020B0604020202020204" pitchFamily="34" charset="0"/>
              </a:defRPr>
            </a:lvl1pPr>
          </a:lstStyle>
          <a:p>
            <a:pPr>
              <a:defRPr/>
            </a:pPr>
            <a:fld id="{2CDAD022-6F50-43CB-BB7E-A52D52F77295}" type="slidenum">
              <a:rPr lang="tr-TR" altLang="tr-TR"/>
              <a:pPr>
                <a:defRPr/>
              </a:pPr>
              <a:t>‹#›</a:t>
            </a:fld>
            <a:endParaRPr lang="tr-TR" altLang="tr-TR"/>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522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522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2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522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3322"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22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522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panose="020B0604020202020204" pitchFamily="34" charset="0"/>
              </a:defRPr>
            </a:lvl1pPr>
          </a:lstStyle>
          <a:p>
            <a:pPr>
              <a:defRPr/>
            </a:pPr>
            <a:endParaRPr lang="tr-TR" altLang="tr-TR"/>
          </a:p>
        </p:txBody>
      </p:sp>
      <p:sp>
        <p:nvSpPr>
          <p:cNvPr id="522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28" r:id="rId1"/>
    <p:sldLayoutId id="2147488129" r:id="rId2"/>
    <p:sldLayoutId id="2147488130" r:id="rId3"/>
    <p:sldLayoutId id="2147488131" r:id="rId4"/>
    <p:sldLayoutId id="2147488132" r:id="rId5"/>
    <p:sldLayoutId id="2147488133" r:id="rId6"/>
    <p:sldLayoutId id="2147488134" r:id="rId7"/>
    <p:sldLayoutId id="2147488135" r:id="rId8"/>
    <p:sldLayoutId id="2147488136" r:id="rId9"/>
    <p:sldLayoutId id="2147488137" r:id="rId10"/>
    <p:sldLayoutId id="2147488138"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59875" cy="6858000"/>
            <a:chOff x="0" y="0"/>
            <a:chExt cx="5770" cy="4320"/>
          </a:xfrm>
        </p:grpSpPr>
        <p:sp>
          <p:nvSpPr>
            <p:cNvPr id="593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5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5"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5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594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6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62"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63"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594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616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617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14363"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tr-TR"/>
            </a:p>
          </p:txBody>
        </p:sp>
        <p:sp>
          <p:nvSpPr>
            <p:cNvPr id="594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594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594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94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tr-TR" altLang="tr-TR"/>
          </a:p>
        </p:txBody>
      </p:sp>
      <p:sp>
        <p:nvSpPr>
          <p:cNvPr id="594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116881F7-77ED-4AEC-B9F8-1B7D998EB683}" type="slidenum">
              <a:rPr lang="tr-TR" altLang="tr-TR"/>
              <a:pPr>
                <a:defRPr/>
              </a:pPr>
              <a:t>‹#›</a:t>
            </a:fld>
            <a:endParaRPr lang="tr-TR" altLang="tr-TR"/>
          </a:p>
        </p:txBody>
      </p:sp>
      <p:sp>
        <p:nvSpPr>
          <p:cNvPr id="594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tr-TR" altLang="tr-TR"/>
          </a:p>
        </p:txBody>
      </p:sp>
    </p:spTree>
  </p:cSld>
  <p:clrMap bg1="dk2" tx1="lt1" bg2="dk1" tx2="lt2" accent1="accent1" accent2="accent2" accent3="accent3" accent4="accent4" accent5="accent5" accent6="accent6" hlink="hlink" folHlink="folHlink"/>
  <p:sldLayoutIdLst>
    <p:sldLayoutId id="2147488139" r:id="rId1"/>
    <p:sldLayoutId id="2147488067" r:id="rId2"/>
    <p:sldLayoutId id="2147488068" r:id="rId3"/>
    <p:sldLayoutId id="2147488069" r:id="rId4"/>
    <p:sldLayoutId id="2147488070" r:id="rId5"/>
    <p:sldLayoutId id="2147488071" r:id="rId6"/>
    <p:sldLayoutId id="2147488072" r:id="rId7"/>
    <p:sldLayoutId id="2147488073" r:id="rId8"/>
    <p:sldLayoutId id="2147488074" r:id="rId9"/>
    <p:sldLayoutId id="2147488075" r:id="rId10"/>
    <p:sldLayoutId id="2147488076" r:id="rId11"/>
  </p:sldLayoutIdLst>
  <p:txStyles>
    <p:titleStyle>
      <a:lvl1pPr algn="ctr" rtl="0" eaLnBrk="0" fontAlgn="base" hangingPunct="0">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4000" cy="6858000"/>
            <a:chOff x="0" y="0"/>
            <a:chExt cx="5760" cy="4320"/>
          </a:xfrm>
        </p:grpSpPr>
        <p:sp>
          <p:nvSpPr>
            <p:cNvPr id="15385" name="Freeform 3"/>
            <p:cNvSpPr>
              <a:spLocks/>
            </p:cNvSpPr>
            <p:nvPr/>
          </p:nvSpPr>
          <p:spPr bwMode="hidden">
            <a:xfrm>
              <a:off x="0" y="3072"/>
              <a:ext cx="5760" cy="1248"/>
            </a:xfrm>
            <a:custGeom>
              <a:avLst/>
              <a:gdLst>
                <a:gd name="T0" fmla="*/ 3344 w 6027"/>
                <a:gd name="T1" fmla="*/ 1 h 2296"/>
                <a:gd name="T2" fmla="*/ 0 w 6027"/>
                <a:gd name="T3" fmla="*/ 1 h 2296"/>
                <a:gd name="T4" fmla="*/ 0 w 6027"/>
                <a:gd name="T5" fmla="*/ 0 h 2296"/>
                <a:gd name="T6" fmla="*/ 3344 w 6027"/>
                <a:gd name="T7" fmla="*/ 0 h 2296"/>
                <a:gd name="T8" fmla="*/ 3344 w 6027"/>
                <a:gd name="T9" fmla="*/ 1 h 2296"/>
                <a:gd name="T10" fmla="*/ 3344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54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15363"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5364" name="Group 6"/>
          <p:cNvGrpSpPr>
            <a:grpSpLocks/>
          </p:cNvGrpSpPr>
          <p:nvPr/>
        </p:nvGrpSpPr>
        <p:grpSpPr bwMode="auto">
          <a:xfrm>
            <a:off x="0" y="6019800"/>
            <a:ext cx="7848600" cy="857250"/>
            <a:chOff x="0" y="3792"/>
            <a:chExt cx="4944" cy="540"/>
          </a:xfrm>
        </p:grpSpPr>
        <p:sp>
          <p:nvSpPr>
            <p:cNvPr id="6554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nvGrpSpPr>
            <p:cNvPr id="15378" name="Group 8"/>
            <p:cNvGrpSpPr>
              <a:grpSpLocks/>
            </p:cNvGrpSpPr>
            <p:nvPr userDrawn="1"/>
          </p:nvGrpSpPr>
          <p:grpSpPr bwMode="auto">
            <a:xfrm>
              <a:off x="2486" y="3792"/>
              <a:ext cx="2458" cy="540"/>
              <a:chOff x="2486" y="3792"/>
              <a:chExt cx="2458" cy="540"/>
            </a:xfrm>
          </p:grpSpPr>
          <p:sp>
            <p:nvSpPr>
              <p:cNvPr id="15380"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81" name="Freeform 10"/>
              <p:cNvSpPr>
                <a:spLocks/>
              </p:cNvSpPr>
              <p:nvPr userDrawn="1"/>
            </p:nvSpPr>
            <p:spPr bwMode="ltGray">
              <a:xfrm>
                <a:off x="2677" y="3792"/>
                <a:ext cx="186" cy="395"/>
              </a:xfrm>
              <a:custGeom>
                <a:avLst/>
                <a:gdLst>
                  <a:gd name="T0" fmla="*/ 36 w 186"/>
                  <a:gd name="T1" fmla="*/ 0 h 353"/>
                  <a:gd name="T2" fmla="*/ 54 w 186"/>
                  <a:gd name="T3" fmla="*/ 77 h 353"/>
                  <a:gd name="T4" fmla="*/ 24 w 186"/>
                  <a:gd name="T5" fmla="*/ 131 h 353"/>
                  <a:gd name="T6" fmla="*/ 18 w 186"/>
                  <a:gd name="T7" fmla="*/ 284 h 353"/>
                  <a:gd name="T8" fmla="*/ 42 w 186"/>
                  <a:gd name="T9" fmla="*/ 492 h 353"/>
                  <a:gd name="T10" fmla="*/ 48 w 186"/>
                  <a:gd name="T11" fmla="*/ 697 h 353"/>
                  <a:gd name="T12" fmla="*/ 0 w 186"/>
                  <a:gd name="T13" fmla="*/ 1524 h 353"/>
                  <a:gd name="T14" fmla="*/ 54 w 186"/>
                  <a:gd name="T15" fmla="*/ 1009 h 353"/>
                  <a:gd name="T16" fmla="*/ 84 w 186"/>
                  <a:gd name="T17" fmla="*/ 930 h 353"/>
                  <a:gd name="T18" fmla="*/ 126 w 186"/>
                  <a:gd name="T19" fmla="*/ 545 h 353"/>
                  <a:gd name="T20" fmla="*/ 144 w 186"/>
                  <a:gd name="T21" fmla="*/ 516 h 353"/>
                  <a:gd name="T22" fmla="*/ 144 w 186"/>
                  <a:gd name="T23" fmla="*/ 389 h 353"/>
                  <a:gd name="T24" fmla="*/ 186 w 186"/>
                  <a:gd name="T25" fmla="*/ 284 h 353"/>
                  <a:gd name="T26" fmla="*/ 162 w 186"/>
                  <a:gd name="T27" fmla="*/ 258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82"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83"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7 h 66"/>
                  <a:gd name="T8" fmla="*/ 6 w 155"/>
                  <a:gd name="T9" fmla="*/ 78 h 66"/>
                  <a:gd name="T10" fmla="*/ 0 w 155"/>
                  <a:gd name="T11" fmla="*/ 107 h 66"/>
                  <a:gd name="T12" fmla="*/ 78 w 155"/>
                  <a:gd name="T13" fmla="*/ 262 h 66"/>
                  <a:gd name="T14" fmla="*/ 96 w 155"/>
                  <a:gd name="T15" fmla="*/ 185 h 66"/>
                  <a:gd name="T16" fmla="*/ 155 w 155"/>
                  <a:gd name="T17" fmla="*/ 292 h 66"/>
                  <a:gd name="T18" fmla="*/ 126 w 155"/>
                  <a:gd name="T19" fmla="*/ 10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84" name="Freeform 13"/>
              <p:cNvSpPr>
                <a:spLocks/>
              </p:cNvSpPr>
              <p:nvPr userDrawn="1"/>
            </p:nvSpPr>
            <p:spPr bwMode="ltGray">
              <a:xfrm>
                <a:off x="2486" y="3859"/>
                <a:ext cx="42" cy="81"/>
              </a:xfrm>
              <a:custGeom>
                <a:avLst/>
                <a:gdLst>
                  <a:gd name="T0" fmla="*/ 6 w 42"/>
                  <a:gd name="T1" fmla="*/ 169 h 72"/>
                  <a:gd name="T2" fmla="*/ 0 w 42"/>
                  <a:gd name="T3" fmla="*/ 87 h 72"/>
                  <a:gd name="T4" fmla="*/ 12 w 42"/>
                  <a:gd name="T5" fmla="*/ 29 h 72"/>
                  <a:gd name="T6" fmla="*/ 0 w 42"/>
                  <a:gd name="T7" fmla="*/ 29 h 72"/>
                  <a:gd name="T8" fmla="*/ 12 w 42"/>
                  <a:gd name="T9" fmla="*/ 29 h 72"/>
                  <a:gd name="T10" fmla="*/ 24 w 42"/>
                  <a:gd name="T11" fmla="*/ 29 h 72"/>
                  <a:gd name="T12" fmla="*/ 36 w 42"/>
                  <a:gd name="T13" fmla="*/ 29 h 72"/>
                  <a:gd name="T14" fmla="*/ 42 w 42"/>
                  <a:gd name="T15" fmla="*/ 0 h 72"/>
                  <a:gd name="T16" fmla="*/ 30 w 42"/>
                  <a:gd name="T17" fmla="*/ 87 h 72"/>
                  <a:gd name="T18" fmla="*/ 42 w 42"/>
                  <a:gd name="T19" fmla="*/ 226 h 72"/>
                  <a:gd name="T20" fmla="*/ 12 w 42"/>
                  <a:gd name="T21" fmla="*/ 331 h 72"/>
                  <a:gd name="T22" fmla="*/ 6 w 42"/>
                  <a:gd name="T23" fmla="*/ 169 h 72"/>
                  <a:gd name="T24" fmla="*/ 6 w 42"/>
                  <a:gd name="T25" fmla="*/ 1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555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grpSp>
        <p:nvGrpSpPr>
          <p:cNvPr id="15365" name="Group 15"/>
          <p:cNvGrpSpPr>
            <a:grpSpLocks/>
          </p:cNvGrpSpPr>
          <p:nvPr/>
        </p:nvGrpSpPr>
        <p:grpSpPr bwMode="auto">
          <a:xfrm>
            <a:off x="627063" y="6021388"/>
            <a:ext cx="5684837" cy="849312"/>
            <a:chOff x="395" y="3793"/>
            <a:chExt cx="3581" cy="535"/>
          </a:xfrm>
        </p:grpSpPr>
        <p:sp>
          <p:nvSpPr>
            <p:cNvPr id="15371" name="Freeform 16"/>
            <p:cNvSpPr>
              <a:spLocks/>
            </p:cNvSpPr>
            <p:nvPr/>
          </p:nvSpPr>
          <p:spPr bwMode="auto">
            <a:xfrm>
              <a:off x="1196" y="3793"/>
              <a:ext cx="365" cy="291"/>
            </a:xfrm>
            <a:custGeom>
              <a:avLst/>
              <a:gdLst>
                <a:gd name="T0" fmla="*/ 24 w 365"/>
                <a:gd name="T1" fmla="*/ 24 h 287"/>
                <a:gd name="T2" fmla="*/ 0 w 365"/>
                <a:gd name="T3" fmla="*/ 73 h 287"/>
                <a:gd name="T4" fmla="*/ 66 w 365"/>
                <a:gd name="T5" fmla="*/ 134 h 287"/>
                <a:gd name="T6" fmla="*/ 143 w 365"/>
                <a:gd name="T7" fmla="*/ 219 h 287"/>
                <a:gd name="T8" fmla="*/ 191 w 365"/>
                <a:gd name="T9" fmla="*/ 201 h 287"/>
                <a:gd name="T10" fmla="*/ 341 w 365"/>
                <a:gd name="T11" fmla="*/ 343 h 287"/>
                <a:gd name="T12" fmla="*/ 305 w 365"/>
                <a:gd name="T13" fmla="*/ 210 h 287"/>
                <a:gd name="T14" fmla="*/ 365 w 365"/>
                <a:gd name="T15" fmla="*/ 158 h 287"/>
                <a:gd name="T16" fmla="*/ 359 w 365"/>
                <a:gd name="T17" fmla="*/ 152 h 287"/>
                <a:gd name="T18" fmla="*/ 335 w 365"/>
                <a:gd name="T19" fmla="*/ 140 h 287"/>
                <a:gd name="T20" fmla="*/ 299 w 365"/>
                <a:gd name="T21" fmla="*/ 103 h 287"/>
                <a:gd name="T22" fmla="*/ 257 w 365"/>
                <a:gd name="T23" fmla="*/ 85 h 287"/>
                <a:gd name="T24" fmla="*/ 215 w 365"/>
                <a:gd name="T25" fmla="*/ 67 h 287"/>
                <a:gd name="T26" fmla="*/ 173 w 365"/>
                <a:gd name="T27" fmla="*/ 4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72"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73"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3 h 60"/>
                <a:gd name="T16" fmla="*/ 65 w 71"/>
                <a:gd name="T17" fmla="*/ 55 h 60"/>
                <a:gd name="T18" fmla="*/ 71 w 71"/>
                <a:gd name="T19" fmla="*/ 67 h 60"/>
                <a:gd name="T20" fmla="*/ 71 w 71"/>
                <a:gd name="T21" fmla="*/ 73 h 60"/>
                <a:gd name="T22" fmla="*/ 59 w 71"/>
                <a:gd name="T23" fmla="*/ 67 h 60"/>
                <a:gd name="T24" fmla="*/ 47 w 71"/>
                <a:gd name="T25" fmla="*/ 55 h 60"/>
                <a:gd name="T26" fmla="*/ 23 w 71"/>
                <a:gd name="T27" fmla="*/ 43 h 60"/>
                <a:gd name="T28" fmla="*/ 23 w 71"/>
                <a:gd name="T29" fmla="*/ 49 h 60"/>
                <a:gd name="T30" fmla="*/ 18 w 71"/>
                <a:gd name="T31" fmla="*/ 55 h 60"/>
                <a:gd name="T32" fmla="*/ 12 w 71"/>
                <a:gd name="T33" fmla="*/ 61 h 60"/>
                <a:gd name="T34" fmla="*/ 6 w 71"/>
                <a:gd name="T35" fmla="*/ 61 h 60"/>
                <a:gd name="T36" fmla="*/ 6 w 71"/>
                <a:gd name="T37" fmla="*/ 61 h 60"/>
                <a:gd name="T38" fmla="*/ 6 w 71"/>
                <a:gd name="T39" fmla="*/ 4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74"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7 h 162"/>
                <a:gd name="T10" fmla="*/ 96 w 161"/>
                <a:gd name="T11" fmla="*/ 73 h 162"/>
                <a:gd name="T12" fmla="*/ 102 w 161"/>
                <a:gd name="T13" fmla="*/ 85 h 162"/>
                <a:gd name="T14" fmla="*/ 108 w 161"/>
                <a:gd name="T15" fmla="*/ 97 h 162"/>
                <a:gd name="T16" fmla="*/ 120 w 161"/>
                <a:gd name="T17" fmla="*/ 109 h 162"/>
                <a:gd name="T18" fmla="*/ 143 w 161"/>
                <a:gd name="T19" fmla="*/ 132 h 162"/>
                <a:gd name="T20" fmla="*/ 155 w 161"/>
                <a:gd name="T21" fmla="*/ 164 h 162"/>
                <a:gd name="T22" fmla="*/ 161 w 161"/>
                <a:gd name="T23" fmla="*/ 182 h 162"/>
                <a:gd name="T24" fmla="*/ 161 w 161"/>
                <a:gd name="T25" fmla="*/ 188 h 162"/>
                <a:gd name="T26" fmla="*/ 96 w 161"/>
                <a:gd name="T27" fmla="*/ 115 h 162"/>
                <a:gd name="T28" fmla="*/ 30 w 161"/>
                <a:gd name="T29" fmla="*/ 6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75" name="Freeform 20"/>
            <p:cNvSpPr>
              <a:spLocks/>
            </p:cNvSpPr>
            <p:nvPr/>
          </p:nvSpPr>
          <p:spPr bwMode="auto">
            <a:xfrm>
              <a:off x="706" y="3854"/>
              <a:ext cx="59" cy="61"/>
            </a:xfrm>
            <a:custGeom>
              <a:avLst/>
              <a:gdLst>
                <a:gd name="T0" fmla="*/ 59 w 59"/>
                <a:gd name="T1" fmla="*/ 6 h 60"/>
                <a:gd name="T2" fmla="*/ 41 w 59"/>
                <a:gd name="T3" fmla="*/ 43 h 60"/>
                <a:gd name="T4" fmla="*/ 41 w 59"/>
                <a:gd name="T5" fmla="*/ 49 h 60"/>
                <a:gd name="T6" fmla="*/ 47 w 59"/>
                <a:gd name="T7" fmla="*/ 55 h 60"/>
                <a:gd name="T8" fmla="*/ 53 w 59"/>
                <a:gd name="T9" fmla="*/ 67 h 60"/>
                <a:gd name="T10" fmla="*/ 53 w 59"/>
                <a:gd name="T11" fmla="*/ 73 h 60"/>
                <a:gd name="T12" fmla="*/ 47 w 59"/>
                <a:gd name="T13" fmla="*/ 67 h 60"/>
                <a:gd name="T14" fmla="*/ 35 w 59"/>
                <a:gd name="T15" fmla="*/ 61 h 60"/>
                <a:gd name="T16" fmla="*/ 23 w 59"/>
                <a:gd name="T17" fmla="*/ 49 h 60"/>
                <a:gd name="T18" fmla="*/ 17 w 59"/>
                <a:gd name="T19" fmla="*/ 4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76" name="Freeform 21"/>
            <p:cNvSpPr>
              <a:spLocks/>
            </p:cNvSpPr>
            <p:nvPr/>
          </p:nvSpPr>
          <p:spPr bwMode="auto">
            <a:xfrm>
              <a:off x="395" y="3811"/>
              <a:ext cx="245" cy="207"/>
            </a:xfrm>
            <a:custGeom>
              <a:avLst/>
              <a:gdLst>
                <a:gd name="T0" fmla="*/ 233 w 245"/>
                <a:gd name="T1" fmla="*/ 49 h 204"/>
                <a:gd name="T2" fmla="*/ 245 w 245"/>
                <a:gd name="T3" fmla="*/ 55 h 204"/>
                <a:gd name="T4" fmla="*/ 209 w 245"/>
                <a:gd name="T5" fmla="*/ 97 h 204"/>
                <a:gd name="T6" fmla="*/ 143 w 245"/>
                <a:gd name="T7" fmla="*/ 158 h 204"/>
                <a:gd name="T8" fmla="*/ 167 w 245"/>
                <a:gd name="T9" fmla="*/ 188 h 204"/>
                <a:gd name="T10" fmla="*/ 179 w 245"/>
                <a:gd name="T11" fmla="*/ 244 h 204"/>
                <a:gd name="T12" fmla="*/ 77 w 245"/>
                <a:gd name="T13" fmla="*/ 158 h 204"/>
                <a:gd name="T14" fmla="*/ 47 w 245"/>
                <a:gd name="T15" fmla="*/ 97 h 204"/>
                <a:gd name="T16" fmla="*/ 89 w 245"/>
                <a:gd name="T17" fmla="*/ 79 h 204"/>
                <a:gd name="T18" fmla="*/ 59 w 245"/>
                <a:gd name="T19" fmla="*/ 4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9 h 204"/>
                <a:gd name="T50" fmla="*/ 233 w 245"/>
                <a:gd name="T51" fmla="*/ 4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555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536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6556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tr-TR" altLang="tr-TR"/>
          </a:p>
        </p:txBody>
      </p:sp>
      <p:sp>
        <p:nvSpPr>
          <p:cNvPr id="6556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tr-TR" altLang="tr-TR"/>
          </a:p>
        </p:txBody>
      </p:sp>
      <p:sp>
        <p:nvSpPr>
          <p:cNvPr id="6556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panose="020B0604020202020204" pitchFamily="34" charset="0"/>
              </a:defRPr>
            </a:lvl1pPr>
          </a:lstStyle>
          <a:p>
            <a:pPr>
              <a:defRPr/>
            </a:pPr>
            <a:fld id="{04D2AF52-F5AB-4E38-AF1F-03D26892DCD2}"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8140" r:id="rId1"/>
    <p:sldLayoutId id="2147488141" r:id="rId2"/>
    <p:sldLayoutId id="2147488142" r:id="rId3"/>
    <p:sldLayoutId id="2147488143" r:id="rId4"/>
    <p:sldLayoutId id="2147488144" r:id="rId5"/>
    <p:sldLayoutId id="2147488145" r:id="rId6"/>
    <p:sldLayoutId id="2147488146" r:id="rId7"/>
    <p:sldLayoutId id="2147488147" r:id="rId8"/>
    <p:sldLayoutId id="2147488148" r:id="rId9"/>
    <p:sldLayoutId id="2147488149" r:id="rId10"/>
    <p:sldLayoutId id="2147488150"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7938" y="0"/>
            <a:ext cx="2833688" cy="6856413"/>
            <a:chOff x="-5" y="0"/>
            <a:chExt cx="1785" cy="4319"/>
          </a:xfrm>
        </p:grpSpPr>
        <p:sp>
          <p:nvSpPr>
            <p:cNvPr id="1639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16393" name="Group 4"/>
            <p:cNvGrpSpPr>
              <a:grpSpLocks/>
            </p:cNvGrpSpPr>
            <p:nvPr/>
          </p:nvGrpSpPr>
          <p:grpSpPr bwMode="auto">
            <a:xfrm rot="14964908" flipH="1">
              <a:off x="104" y="2441"/>
              <a:ext cx="452" cy="444"/>
              <a:chOff x="1727" y="866"/>
              <a:chExt cx="129" cy="157"/>
            </a:xfrm>
          </p:grpSpPr>
          <p:sp>
            <p:nvSpPr>
              <p:cNvPr id="1643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3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3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639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16395" name="Group 9"/>
            <p:cNvGrpSpPr>
              <a:grpSpLocks/>
            </p:cNvGrpSpPr>
            <p:nvPr/>
          </p:nvGrpSpPr>
          <p:grpSpPr bwMode="auto">
            <a:xfrm rot="416244">
              <a:off x="9" y="1746"/>
              <a:ext cx="1771" cy="1741"/>
              <a:chOff x="41" y="2787"/>
              <a:chExt cx="902" cy="833"/>
            </a:xfrm>
          </p:grpSpPr>
          <p:sp>
            <p:nvSpPr>
              <p:cNvPr id="16422" name="Freeform 10"/>
              <p:cNvSpPr>
                <a:spLocks/>
              </p:cNvSpPr>
              <p:nvPr userDrawn="1"/>
            </p:nvSpPr>
            <p:spPr bwMode="ltGray">
              <a:xfrm rot="373331" flipH="1">
                <a:off x="125" y="2787"/>
                <a:ext cx="313" cy="303"/>
              </a:xfrm>
              <a:custGeom>
                <a:avLst/>
                <a:gdLst>
                  <a:gd name="T0" fmla="*/ 5367 w 217"/>
                  <a:gd name="T1" fmla="*/ 24656 h 210"/>
                  <a:gd name="T2" fmla="*/ 4288 w 217"/>
                  <a:gd name="T3" fmla="*/ 23312 h 210"/>
                  <a:gd name="T4" fmla="*/ 3080 w 217"/>
                  <a:gd name="T5" fmla="*/ 21285 h 210"/>
                  <a:gd name="T6" fmla="*/ 1789 w 217"/>
                  <a:gd name="T7" fmla="*/ 18614 h 210"/>
                  <a:gd name="T8" fmla="*/ 550 w 217"/>
                  <a:gd name="T9" fmla="*/ 15832 h 210"/>
                  <a:gd name="T10" fmla="*/ 0 w 217"/>
                  <a:gd name="T11" fmla="*/ 12811 h 210"/>
                  <a:gd name="T12" fmla="*/ 1 w 217"/>
                  <a:gd name="T13" fmla="*/ 9591 h 210"/>
                  <a:gd name="T14" fmla="*/ 1057 w 217"/>
                  <a:gd name="T15" fmla="*/ 6647 h 210"/>
                  <a:gd name="T16" fmla="*/ 3173 w 217"/>
                  <a:gd name="T17" fmla="*/ 4170 h 210"/>
                  <a:gd name="T18" fmla="*/ 5292 w 217"/>
                  <a:gd name="T19" fmla="*/ 2584 h 210"/>
                  <a:gd name="T20" fmla="*/ 7026 w 217"/>
                  <a:gd name="T21" fmla="*/ 1410 h 210"/>
                  <a:gd name="T22" fmla="*/ 8426 w 217"/>
                  <a:gd name="T23" fmla="*/ 794 h 210"/>
                  <a:gd name="T24" fmla="*/ 9523 w 217"/>
                  <a:gd name="T25" fmla="*/ 550 h 210"/>
                  <a:gd name="T26" fmla="*/ 10303 w 217"/>
                  <a:gd name="T27" fmla="*/ 550 h 210"/>
                  <a:gd name="T28" fmla="*/ 12154 w 217"/>
                  <a:gd name="T29" fmla="*/ 0 h 210"/>
                  <a:gd name="T30" fmla="*/ 17277 w 217"/>
                  <a:gd name="T31" fmla="*/ 977 h 210"/>
                  <a:gd name="T32" fmla="*/ 18704 w 217"/>
                  <a:gd name="T33" fmla="*/ 1410 h 210"/>
                  <a:gd name="T34" fmla="*/ 20108 w 217"/>
                  <a:gd name="T35" fmla="*/ 1791 h 210"/>
                  <a:gd name="T36" fmla="*/ 21313 w 217"/>
                  <a:gd name="T37" fmla="*/ 2203 h 210"/>
                  <a:gd name="T38" fmla="*/ 22229 w 217"/>
                  <a:gd name="T39" fmla="*/ 2708 h 210"/>
                  <a:gd name="T40" fmla="*/ 23231 w 217"/>
                  <a:gd name="T41" fmla="*/ 3179 h 210"/>
                  <a:gd name="T42" fmla="*/ 24019 w 217"/>
                  <a:gd name="T43" fmla="*/ 3728 h 210"/>
                  <a:gd name="T44" fmla="*/ 24638 w 217"/>
                  <a:gd name="T45" fmla="*/ 4445 h 210"/>
                  <a:gd name="T46" fmla="*/ 25363 w 217"/>
                  <a:gd name="T47" fmla="*/ 5313 h 210"/>
                  <a:gd name="T48" fmla="*/ 24019 w 217"/>
                  <a:gd name="T49" fmla="*/ 4754 h 210"/>
                  <a:gd name="T50" fmla="*/ 22732 w 217"/>
                  <a:gd name="T51" fmla="*/ 4235 h 210"/>
                  <a:gd name="T52" fmla="*/ 21435 w 217"/>
                  <a:gd name="T53" fmla="*/ 3907 h 210"/>
                  <a:gd name="T54" fmla="*/ 20108 w 217"/>
                  <a:gd name="T55" fmla="*/ 3474 h 210"/>
                  <a:gd name="T56" fmla="*/ 19053 w 217"/>
                  <a:gd name="T57" fmla="*/ 3179 h 210"/>
                  <a:gd name="T58" fmla="*/ 17951 w 217"/>
                  <a:gd name="T59" fmla="*/ 3081 h 210"/>
                  <a:gd name="T60" fmla="*/ 16680 w 217"/>
                  <a:gd name="T61" fmla="*/ 2890 h 210"/>
                  <a:gd name="T62" fmla="*/ 15627 w 217"/>
                  <a:gd name="T63" fmla="*/ 2890 h 210"/>
                  <a:gd name="T64" fmla="*/ 14617 w 217"/>
                  <a:gd name="T65" fmla="*/ 2890 h 210"/>
                  <a:gd name="T66" fmla="*/ 13561 w 217"/>
                  <a:gd name="T67" fmla="*/ 2935 h 210"/>
                  <a:gd name="T68" fmla="*/ 12477 w 217"/>
                  <a:gd name="T69" fmla="*/ 3179 h 210"/>
                  <a:gd name="T70" fmla="*/ 11564 w 217"/>
                  <a:gd name="T71" fmla="*/ 3443 h 210"/>
                  <a:gd name="T72" fmla="*/ 10632 w 217"/>
                  <a:gd name="T73" fmla="*/ 3907 h 210"/>
                  <a:gd name="T74" fmla="*/ 9537 w 217"/>
                  <a:gd name="T75" fmla="*/ 4235 h 210"/>
                  <a:gd name="T76" fmla="*/ 8650 w 217"/>
                  <a:gd name="T77" fmla="*/ 4789 h 210"/>
                  <a:gd name="T78" fmla="*/ 7741 w 217"/>
                  <a:gd name="T79" fmla="*/ 5379 h 210"/>
                  <a:gd name="T80" fmla="*/ 6085 w 217"/>
                  <a:gd name="T81" fmla="*/ 7168 h 210"/>
                  <a:gd name="T82" fmla="*/ 4952 w 217"/>
                  <a:gd name="T83" fmla="*/ 9374 h 210"/>
                  <a:gd name="T84" fmla="*/ 4288 w 217"/>
                  <a:gd name="T85" fmla="*/ 12116 h 210"/>
                  <a:gd name="T86" fmla="*/ 4050 w 217"/>
                  <a:gd name="T87" fmla="*/ 14814 h 210"/>
                  <a:gd name="T88" fmla="*/ 4050 w 217"/>
                  <a:gd name="T89" fmla="*/ 17811 h 210"/>
                  <a:gd name="T90" fmla="*/ 4443 w 217"/>
                  <a:gd name="T91" fmla="*/ 20402 h 210"/>
                  <a:gd name="T92" fmla="*/ 4783 w 217"/>
                  <a:gd name="T93" fmla="*/ 22781 h 210"/>
                  <a:gd name="T94" fmla="*/ 5367 w 217"/>
                  <a:gd name="T95" fmla="*/ 24656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3" name="Freeform 11"/>
              <p:cNvSpPr>
                <a:spLocks/>
              </p:cNvSpPr>
              <p:nvPr userDrawn="1"/>
            </p:nvSpPr>
            <p:spPr bwMode="ltGray">
              <a:xfrm rot="373331" flipH="1">
                <a:off x="41" y="2843"/>
                <a:ext cx="262" cy="308"/>
              </a:xfrm>
              <a:custGeom>
                <a:avLst/>
                <a:gdLst>
                  <a:gd name="T0" fmla="*/ 12428 w 182"/>
                  <a:gd name="T1" fmla="*/ 0 h 213"/>
                  <a:gd name="T2" fmla="*/ 12759 w 182"/>
                  <a:gd name="T3" fmla="*/ 244 h 213"/>
                  <a:gd name="T4" fmla="*/ 13473 w 182"/>
                  <a:gd name="T5" fmla="*/ 989 h 213"/>
                  <a:gd name="T6" fmla="*/ 14489 w 182"/>
                  <a:gd name="T7" fmla="*/ 2223 h 213"/>
                  <a:gd name="T8" fmla="*/ 15651 w 182"/>
                  <a:gd name="T9" fmla="*/ 4021 h 213"/>
                  <a:gd name="T10" fmla="*/ 16539 w 182"/>
                  <a:gd name="T11" fmla="*/ 6253 h 213"/>
                  <a:gd name="T12" fmla="*/ 17129 w 182"/>
                  <a:gd name="T13" fmla="*/ 9215 h 213"/>
                  <a:gd name="T14" fmla="*/ 17129 w 182"/>
                  <a:gd name="T15" fmla="*/ 12713 h 213"/>
                  <a:gd name="T16" fmla="*/ 16412 w 182"/>
                  <a:gd name="T17" fmla="*/ 16840 h 213"/>
                  <a:gd name="T18" fmla="*/ 16011 w 182"/>
                  <a:gd name="T19" fmla="*/ 17990 h 213"/>
                  <a:gd name="T20" fmla="*/ 15514 w 182"/>
                  <a:gd name="T21" fmla="*/ 18940 h 213"/>
                  <a:gd name="T22" fmla="*/ 14979 w 182"/>
                  <a:gd name="T23" fmla="*/ 19977 h 213"/>
                  <a:gd name="T24" fmla="*/ 14257 w 182"/>
                  <a:gd name="T25" fmla="*/ 20889 h 213"/>
                  <a:gd name="T26" fmla="*/ 13296 w 182"/>
                  <a:gd name="T27" fmla="*/ 21761 h 213"/>
                  <a:gd name="T28" fmla="*/ 12507 w 182"/>
                  <a:gd name="T29" fmla="*/ 22419 h 213"/>
                  <a:gd name="T30" fmla="*/ 11659 w 182"/>
                  <a:gd name="T31" fmla="*/ 23057 h 213"/>
                  <a:gd name="T32" fmla="*/ 10453 w 182"/>
                  <a:gd name="T33" fmla="*/ 23569 h 213"/>
                  <a:gd name="T34" fmla="*/ 9359 w 182"/>
                  <a:gd name="T35" fmla="*/ 23822 h 213"/>
                  <a:gd name="T36" fmla="*/ 8266 w 182"/>
                  <a:gd name="T37" fmla="*/ 24125 h 213"/>
                  <a:gd name="T38" fmla="*/ 6992 w 182"/>
                  <a:gd name="T39" fmla="*/ 24351 h 213"/>
                  <a:gd name="T40" fmla="*/ 5626 w 182"/>
                  <a:gd name="T41" fmla="*/ 24351 h 213"/>
                  <a:gd name="T42" fmla="*/ 4166 w 182"/>
                  <a:gd name="T43" fmla="*/ 24125 h 213"/>
                  <a:gd name="T44" fmla="*/ 2856 w 182"/>
                  <a:gd name="T45" fmla="*/ 23822 h 213"/>
                  <a:gd name="T46" fmla="*/ 1337 w 182"/>
                  <a:gd name="T47" fmla="*/ 23301 h 213"/>
                  <a:gd name="T48" fmla="*/ 0 w 182"/>
                  <a:gd name="T49" fmla="*/ 22682 h 213"/>
                  <a:gd name="T50" fmla="*/ 1277 w 182"/>
                  <a:gd name="T51" fmla="*/ 23569 h 213"/>
                  <a:gd name="T52" fmla="*/ 2531 w 182"/>
                  <a:gd name="T53" fmla="*/ 24125 h 213"/>
                  <a:gd name="T54" fmla="*/ 3809 w 182"/>
                  <a:gd name="T55" fmla="*/ 24724 h 213"/>
                  <a:gd name="T56" fmla="*/ 4879 w 182"/>
                  <a:gd name="T57" fmla="*/ 25156 h 213"/>
                  <a:gd name="T58" fmla="*/ 5997 w 182"/>
                  <a:gd name="T59" fmla="*/ 25516 h 213"/>
                  <a:gd name="T60" fmla="*/ 7228 w 182"/>
                  <a:gd name="T61" fmla="*/ 25659 h 213"/>
                  <a:gd name="T62" fmla="*/ 8279 w 182"/>
                  <a:gd name="T63" fmla="*/ 25704 h 213"/>
                  <a:gd name="T64" fmla="*/ 9409 w 182"/>
                  <a:gd name="T65" fmla="*/ 25704 h 213"/>
                  <a:gd name="T66" fmla="*/ 10405 w 182"/>
                  <a:gd name="T67" fmla="*/ 25659 h 213"/>
                  <a:gd name="T68" fmla="*/ 11401 w 182"/>
                  <a:gd name="T69" fmla="*/ 25419 h 213"/>
                  <a:gd name="T70" fmla="*/ 12264 w 182"/>
                  <a:gd name="T71" fmla="*/ 25156 h 213"/>
                  <a:gd name="T72" fmla="*/ 13181 w 182"/>
                  <a:gd name="T73" fmla="*/ 24902 h 213"/>
                  <a:gd name="T74" fmla="*/ 14013 w 182"/>
                  <a:gd name="T75" fmla="*/ 24594 h 213"/>
                  <a:gd name="T76" fmla="*/ 14800 w 182"/>
                  <a:gd name="T77" fmla="*/ 24044 h 213"/>
                  <a:gd name="T78" fmla="*/ 15514 w 182"/>
                  <a:gd name="T79" fmla="*/ 23569 h 213"/>
                  <a:gd name="T80" fmla="*/ 16172 w 182"/>
                  <a:gd name="T81" fmla="*/ 23057 h 213"/>
                  <a:gd name="T82" fmla="*/ 18005 w 182"/>
                  <a:gd name="T83" fmla="*/ 21251 h 213"/>
                  <a:gd name="T84" fmla="*/ 19269 w 182"/>
                  <a:gd name="T85" fmla="*/ 19465 h 213"/>
                  <a:gd name="T86" fmla="*/ 20017 w 182"/>
                  <a:gd name="T87" fmla="*/ 17397 h 213"/>
                  <a:gd name="T88" fmla="*/ 20427 w 182"/>
                  <a:gd name="T89" fmla="*/ 15504 h 213"/>
                  <a:gd name="T90" fmla="*/ 20674 w 182"/>
                  <a:gd name="T91" fmla="*/ 13461 h 213"/>
                  <a:gd name="T92" fmla="*/ 20674 w 182"/>
                  <a:gd name="T93" fmla="*/ 11442 h 213"/>
                  <a:gd name="T94" fmla="*/ 20773 w 182"/>
                  <a:gd name="T95" fmla="*/ 9554 h 213"/>
                  <a:gd name="T96" fmla="*/ 19677 w 182"/>
                  <a:gd name="T97" fmla="*/ 5574 h 213"/>
                  <a:gd name="T98" fmla="*/ 17817 w 182"/>
                  <a:gd name="T99" fmla="*/ 2481 h 213"/>
                  <a:gd name="T100" fmla="*/ 17157 w 182"/>
                  <a:gd name="T101" fmla="*/ 2223 h 213"/>
                  <a:gd name="T102" fmla="*/ 16784 w 182"/>
                  <a:gd name="T103" fmla="*/ 1844 h 213"/>
                  <a:gd name="T104" fmla="*/ 16172 w 182"/>
                  <a:gd name="T105" fmla="*/ 1541 h 213"/>
                  <a:gd name="T106" fmla="*/ 15747 w 182"/>
                  <a:gd name="T107" fmla="*/ 1330 h 213"/>
                  <a:gd name="T108" fmla="*/ 15048 w 182"/>
                  <a:gd name="T109" fmla="*/ 1066 h 213"/>
                  <a:gd name="T110" fmla="*/ 14361 w 182"/>
                  <a:gd name="T111" fmla="*/ 737 h 213"/>
                  <a:gd name="T112" fmla="*/ 13545 w 182"/>
                  <a:gd name="T113" fmla="*/ 353 h 213"/>
                  <a:gd name="T114" fmla="*/ 12428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2 w 128"/>
                  <a:gd name="T5" fmla="*/ 1 h 217"/>
                  <a:gd name="T6" fmla="*/ 2 w 128"/>
                  <a:gd name="T7" fmla="*/ 1 h 217"/>
                  <a:gd name="T8" fmla="*/ 2 w 128"/>
                  <a:gd name="T9" fmla="*/ 1 h 217"/>
                  <a:gd name="T10" fmla="*/ 2 w 128"/>
                  <a:gd name="T11" fmla="*/ 1 h 217"/>
                  <a:gd name="T12" fmla="*/ 2 w 128"/>
                  <a:gd name="T13" fmla="*/ 2 h 217"/>
                  <a:gd name="T14" fmla="*/ 1 w 128"/>
                  <a:gd name="T15" fmla="*/ 2 h 217"/>
                  <a:gd name="T16" fmla="*/ 1 w 128"/>
                  <a:gd name="T17" fmla="*/ 3 h 217"/>
                  <a:gd name="T18" fmla="*/ 1 w 128"/>
                  <a:gd name="T19" fmla="*/ 3 h 217"/>
                  <a:gd name="T20" fmla="*/ 1 w 128"/>
                  <a:gd name="T21" fmla="*/ 3 h 217"/>
                  <a:gd name="T22" fmla="*/ 1 w 128"/>
                  <a:gd name="T23" fmla="*/ 3 h 217"/>
                  <a:gd name="T24" fmla="*/ 1 w 128"/>
                  <a:gd name="T25" fmla="*/ 3 h 217"/>
                  <a:gd name="T26" fmla="*/ 1 w 128"/>
                  <a:gd name="T27" fmla="*/ 3 h 217"/>
                  <a:gd name="T28" fmla="*/ 1 w 128"/>
                  <a:gd name="T29" fmla="*/ 3 h 217"/>
                  <a:gd name="T30" fmla="*/ 0 w 128"/>
                  <a:gd name="T31" fmla="*/ 2 h 217"/>
                  <a:gd name="T32" fmla="*/ 1 w 128"/>
                  <a:gd name="T33" fmla="*/ 2 h 217"/>
                  <a:gd name="T34" fmla="*/ 1 w 128"/>
                  <a:gd name="T35" fmla="*/ 2 h 217"/>
                  <a:gd name="T36" fmla="*/ 1 w 128"/>
                  <a:gd name="T37" fmla="*/ 2 h 217"/>
                  <a:gd name="T38" fmla="*/ 1 w 128"/>
                  <a:gd name="T39" fmla="*/ 2 h 217"/>
                  <a:gd name="T40" fmla="*/ 1 w 128"/>
                  <a:gd name="T41" fmla="*/ 2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2 w 117"/>
                  <a:gd name="T19" fmla="*/ 1 h 132"/>
                  <a:gd name="T20" fmla="*/ 2 w 117"/>
                  <a:gd name="T21" fmla="*/ 1 h 132"/>
                  <a:gd name="T22" fmla="*/ 2 w 117"/>
                  <a:gd name="T23" fmla="*/ 1 h 132"/>
                  <a:gd name="T24" fmla="*/ 2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2 w 117"/>
                  <a:gd name="T47" fmla="*/ 1 h 132"/>
                  <a:gd name="T48" fmla="*/ 2 w 117"/>
                  <a:gd name="T49" fmla="*/ 1 h 132"/>
                  <a:gd name="T50" fmla="*/ 2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6" name="Freeform 14"/>
              <p:cNvSpPr>
                <a:spLocks/>
              </p:cNvSpPr>
              <p:nvPr userDrawn="1"/>
            </p:nvSpPr>
            <p:spPr bwMode="ltGray">
              <a:xfrm rot="373331" flipH="1">
                <a:off x="289" y="3135"/>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6427" name="Group 15"/>
              <p:cNvGrpSpPr>
                <a:grpSpLocks/>
              </p:cNvGrpSpPr>
              <p:nvPr userDrawn="1"/>
            </p:nvGrpSpPr>
            <p:grpSpPr bwMode="auto">
              <a:xfrm rot="10886446" flipH="1">
                <a:off x="335" y="3251"/>
                <a:ext cx="608" cy="369"/>
                <a:chOff x="-366" y="1704"/>
                <a:chExt cx="608" cy="369"/>
              </a:xfrm>
            </p:grpSpPr>
            <p:sp>
              <p:nvSpPr>
                <p:cNvPr id="1642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2 h 564"/>
                    <a:gd name="T14" fmla="*/ 1 w 207"/>
                    <a:gd name="T15" fmla="*/ 2 h 564"/>
                    <a:gd name="T16" fmla="*/ 1 w 207"/>
                    <a:gd name="T17" fmla="*/ 2 h 564"/>
                    <a:gd name="T18" fmla="*/ 1 w 207"/>
                    <a:gd name="T19" fmla="*/ 3 h 564"/>
                    <a:gd name="T20" fmla="*/ 1 w 207"/>
                    <a:gd name="T21" fmla="*/ 3 h 564"/>
                    <a:gd name="T22" fmla="*/ 1 w 207"/>
                    <a:gd name="T23" fmla="*/ 3 h 564"/>
                    <a:gd name="T24" fmla="*/ 1 w 207"/>
                    <a:gd name="T25" fmla="*/ 4 h 564"/>
                    <a:gd name="T26" fmla="*/ 1 w 207"/>
                    <a:gd name="T27" fmla="*/ 4 h 564"/>
                    <a:gd name="T28" fmla="*/ 1 w 207"/>
                    <a:gd name="T29" fmla="*/ 4 h 564"/>
                    <a:gd name="T30" fmla="*/ 1 w 207"/>
                    <a:gd name="T31" fmla="*/ 4 h 564"/>
                    <a:gd name="T32" fmla="*/ 1 w 207"/>
                    <a:gd name="T33" fmla="*/ 5 h 564"/>
                    <a:gd name="T34" fmla="*/ 1 w 207"/>
                    <a:gd name="T35" fmla="*/ 4 h 564"/>
                    <a:gd name="T36" fmla="*/ 1 w 207"/>
                    <a:gd name="T37" fmla="*/ 4 h 564"/>
                    <a:gd name="T38" fmla="*/ 1 w 207"/>
                    <a:gd name="T39" fmla="*/ 3 h 564"/>
                    <a:gd name="T40" fmla="*/ 1 w 207"/>
                    <a:gd name="T41" fmla="*/ 3 h 564"/>
                    <a:gd name="T42" fmla="*/ 1 w 207"/>
                    <a:gd name="T43" fmla="*/ 3 h 564"/>
                    <a:gd name="T44" fmla="*/ 1 w 207"/>
                    <a:gd name="T45" fmla="*/ 3 h 564"/>
                    <a:gd name="T46" fmla="*/ 1 w 207"/>
                    <a:gd name="T47" fmla="*/ 2 h 564"/>
                    <a:gd name="T48" fmla="*/ 1 w 207"/>
                    <a:gd name="T49" fmla="*/ 2 h 564"/>
                    <a:gd name="T50" fmla="*/ 1 w 207"/>
                    <a:gd name="T51" fmla="*/ 2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2 h 232"/>
                    <a:gd name="T10" fmla="*/ 1 w 47"/>
                    <a:gd name="T11" fmla="*/ 2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30" name="Freeform 18"/>
                <p:cNvSpPr>
                  <a:spLocks/>
                </p:cNvSpPr>
                <p:nvPr userDrawn="1"/>
              </p:nvSpPr>
              <p:spPr bwMode="ltGray">
                <a:xfrm rot="4200091">
                  <a:off x="199" y="1720"/>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6396" name="Group 19"/>
            <p:cNvGrpSpPr>
              <a:grpSpLocks/>
            </p:cNvGrpSpPr>
            <p:nvPr/>
          </p:nvGrpSpPr>
          <p:grpSpPr bwMode="auto">
            <a:xfrm rot="6248562">
              <a:off x="343" y="3854"/>
              <a:ext cx="392" cy="424"/>
              <a:chOff x="1727" y="866"/>
              <a:chExt cx="129" cy="157"/>
            </a:xfrm>
          </p:grpSpPr>
          <p:sp>
            <p:nvSpPr>
              <p:cNvPr id="16419" name="Freeform 2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0" name="Freeform 2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2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6397" name="Group 23"/>
            <p:cNvGrpSpPr>
              <a:grpSpLocks/>
            </p:cNvGrpSpPr>
            <p:nvPr/>
          </p:nvGrpSpPr>
          <p:grpSpPr bwMode="auto">
            <a:xfrm rot="5003157">
              <a:off x="249" y="1102"/>
              <a:ext cx="412" cy="500"/>
              <a:chOff x="1727" y="866"/>
              <a:chExt cx="129" cy="157"/>
            </a:xfrm>
          </p:grpSpPr>
          <p:sp>
            <p:nvSpPr>
              <p:cNvPr id="1641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6398" name="Group 27"/>
            <p:cNvGrpSpPr>
              <a:grpSpLocks/>
            </p:cNvGrpSpPr>
            <p:nvPr/>
          </p:nvGrpSpPr>
          <p:grpSpPr bwMode="auto">
            <a:xfrm>
              <a:off x="815" y="0"/>
              <a:ext cx="345" cy="367"/>
              <a:chOff x="1727" y="866"/>
              <a:chExt cx="129" cy="157"/>
            </a:xfrm>
          </p:grpSpPr>
          <p:sp>
            <p:nvSpPr>
              <p:cNvPr id="1641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639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400" name="Freeform 32"/>
            <p:cNvSpPr>
              <a:spLocks/>
            </p:cNvSpPr>
            <p:nvPr/>
          </p:nvSpPr>
          <p:spPr bwMode="ltGray">
            <a:xfrm rot="828663">
              <a:off x="242" y="3404"/>
              <a:ext cx="132" cy="167"/>
            </a:xfrm>
            <a:custGeom>
              <a:avLst/>
              <a:gdLst>
                <a:gd name="T0" fmla="*/ 0 w 109"/>
                <a:gd name="T1" fmla="*/ 0 h 156"/>
                <a:gd name="T2" fmla="*/ 58 w 109"/>
                <a:gd name="T3" fmla="*/ 1 h 156"/>
                <a:gd name="T4" fmla="*/ 222 w 109"/>
                <a:gd name="T5" fmla="*/ 5 h 156"/>
                <a:gd name="T6" fmla="*/ 443 w 109"/>
                <a:gd name="T7" fmla="*/ 28 h 156"/>
                <a:gd name="T8" fmla="*/ 701 w 109"/>
                <a:gd name="T9" fmla="*/ 59 h 156"/>
                <a:gd name="T10" fmla="*/ 937 w 109"/>
                <a:gd name="T11" fmla="*/ 107 h 156"/>
                <a:gd name="T12" fmla="*/ 1153 w 109"/>
                <a:gd name="T13" fmla="*/ 173 h 156"/>
                <a:gd name="T14" fmla="*/ 1287 w 109"/>
                <a:gd name="T15" fmla="*/ 261 h 156"/>
                <a:gd name="T16" fmla="*/ 1319 w 109"/>
                <a:gd name="T17" fmla="*/ 383 h 156"/>
                <a:gd name="T18" fmla="*/ 1256 w 109"/>
                <a:gd name="T19" fmla="*/ 383 h 156"/>
                <a:gd name="T20" fmla="*/ 1194 w 109"/>
                <a:gd name="T21" fmla="*/ 383 h 156"/>
                <a:gd name="T22" fmla="*/ 1121 w 109"/>
                <a:gd name="T23" fmla="*/ 383 h 156"/>
                <a:gd name="T24" fmla="*/ 1037 w 109"/>
                <a:gd name="T25" fmla="*/ 371 h 156"/>
                <a:gd name="T26" fmla="*/ 977 w 109"/>
                <a:gd name="T27" fmla="*/ 370 h 156"/>
                <a:gd name="T28" fmla="*/ 899 w 109"/>
                <a:gd name="T29" fmla="*/ 364 h 156"/>
                <a:gd name="T30" fmla="*/ 793 w 109"/>
                <a:gd name="T31" fmla="*/ 351 h 156"/>
                <a:gd name="T32" fmla="*/ 701 w 109"/>
                <a:gd name="T33" fmla="*/ 338 h 156"/>
                <a:gd name="T34" fmla="*/ 639 w 109"/>
                <a:gd name="T35" fmla="*/ 306 h 156"/>
                <a:gd name="T36" fmla="*/ 639 w 109"/>
                <a:gd name="T37" fmla="*/ 272 h 156"/>
                <a:gd name="T38" fmla="*/ 672 w 109"/>
                <a:gd name="T39" fmla="*/ 233 h 156"/>
                <a:gd name="T40" fmla="*/ 705 w 109"/>
                <a:gd name="T41" fmla="*/ 193 h 156"/>
                <a:gd name="T42" fmla="*/ 672 w 109"/>
                <a:gd name="T43" fmla="*/ 151 h 156"/>
                <a:gd name="T44" fmla="*/ 579 w 109"/>
                <a:gd name="T45" fmla="*/ 104 h 156"/>
                <a:gd name="T46" fmla="*/ 378 w 109"/>
                <a:gd name="T47" fmla="*/ 5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1" name="Freeform 33"/>
            <p:cNvSpPr>
              <a:spLocks/>
            </p:cNvSpPr>
            <p:nvPr/>
          </p:nvSpPr>
          <p:spPr bwMode="ltGray">
            <a:xfrm rot="828663">
              <a:off x="266" y="3592"/>
              <a:ext cx="66" cy="43"/>
            </a:xfrm>
            <a:custGeom>
              <a:avLst/>
              <a:gdLst>
                <a:gd name="T0" fmla="*/ 0 w 54"/>
                <a:gd name="T1" fmla="*/ 0 h 40"/>
                <a:gd name="T2" fmla="*/ 1 w 54"/>
                <a:gd name="T3" fmla="*/ 1 h 40"/>
                <a:gd name="T4" fmla="*/ 79 w 54"/>
                <a:gd name="T5" fmla="*/ 3 h 40"/>
                <a:gd name="T6" fmla="*/ 177 w 54"/>
                <a:gd name="T7" fmla="*/ 22 h 40"/>
                <a:gd name="T8" fmla="*/ 295 w 54"/>
                <a:gd name="T9" fmla="*/ 30 h 40"/>
                <a:gd name="T10" fmla="*/ 395 w 54"/>
                <a:gd name="T11" fmla="*/ 37 h 40"/>
                <a:gd name="T12" fmla="*/ 500 w 54"/>
                <a:gd name="T13" fmla="*/ 43 h 40"/>
                <a:gd name="T14" fmla="*/ 611 w 54"/>
                <a:gd name="T15" fmla="*/ 46 h 40"/>
                <a:gd name="T16" fmla="*/ 737 w 54"/>
                <a:gd name="T17" fmla="*/ 40 h 40"/>
                <a:gd name="T18" fmla="*/ 721 w 54"/>
                <a:gd name="T19" fmla="*/ 63 h 40"/>
                <a:gd name="T20" fmla="*/ 680 w 54"/>
                <a:gd name="T21" fmla="*/ 84 h 40"/>
                <a:gd name="T22" fmla="*/ 603 w 54"/>
                <a:gd name="T23" fmla="*/ 97 h 40"/>
                <a:gd name="T24" fmla="*/ 495 w 54"/>
                <a:gd name="T25" fmla="*/ 102 h 40"/>
                <a:gd name="T26" fmla="*/ 379 w 54"/>
                <a:gd name="T27" fmla="*/ 101 h 40"/>
                <a:gd name="T28" fmla="*/ 254 w 54"/>
                <a:gd name="T29" fmla="*/ 82 h 40"/>
                <a:gd name="T30" fmla="*/ 133 w 54"/>
                <a:gd name="T31" fmla="*/ 5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6" name="Freeform 38"/>
            <p:cNvSpPr>
              <a:spLocks/>
            </p:cNvSpPr>
            <p:nvPr/>
          </p:nvSpPr>
          <p:spPr bwMode="ltGray">
            <a:xfrm rot="1584153">
              <a:off x="20" y="410"/>
              <a:ext cx="344" cy="245"/>
            </a:xfrm>
            <a:custGeom>
              <a:avLst/>
              <a:gdLst>
                <a:gd name="T0" fmla="*/ 0 w 257"/>
                <a:gd name="T1" fmla="*/ 0 h 237"/>
                <a:gd name="T2" fmla="*/ 0 w 257"/>
                <a:gd name="T3" fmla="*/ 38 h 237"/>
                <a:gd name="T4" fmla="*/ 120 w 257"/>
                <a:gd name="T5" fmla="*/ 76 h 237"/>
                <a:gd name="T6" fmla="*/ 276 w 257"/>
                <a:gd name="T7" fmla="*/ 117 h 237"/>
                <a:gd name="T8" fmla="*/ 494 w 257"/>
                <a:gd name="T9" fmla="*/ 151 h 237"/>
                <a:gd name="T10" fmla="*/ 799 w 257"/>
                <a:gd name="T11" fmla="*/ 183 h 237"/>
                <a:gd name="T12" fmla="*/ 1185 w 257"/>
                <a:gd name="T13" fmla="*/ 217 h 237"/>
                <a:gd name="T14" fmla="*/ 1679 w 257"/>
                <a:gd name="T15" fmla="*/ 248 h 237"/>
                <a:gd name="T16" fmla="*/ 2247 w 257"/>
                <a:gd name="T17" fmla="*/ 274 h 237"/>
                <a:gd name="T18" fmla="*/ 2978 w 257"/>
                <a:gd name="T19" fmla="*/ 299 h 237"/>
                <a:gd name="T20" fmla="*/ 3804 w 257"/>
                <a:gd name="T21" fmla="*/ 319 h 237"/>
                <a:gd name="T22" fmla="*/ 4685 w 257"/>
                <a:gd name="T23" fmla="*/ 337 h 237"/>
                <a:gd name="T24" fmla="*/ 5776 w 257"/>
                <a:gd name="T25" fmla="*/ 351 h 237"/>
                <a:gd name="T26" fmla="*/ 6966 w 257"/>
                <a:gd name="T27" fmla="*/ 360 h 237"/>
                <a:gd name="T28" fmla="*/ 8326 w 257"/>
                <a:gd name="T29" fmla="*/ 365 h 237"/>
                <a:gd name="T30" fmla="*/ 9732 w 257"/>
                <a:gd name="T31" fmla="*/ 363 h 237"/>
                <a:gd name="T32" fmla="*/ 11377 w 257"/>
                <a:gd name="T33" fmla="*/ 358 h 237"/>
                <a:gd name="T34" fmla="*/ 9935 w 257"/>
                <a:gd name="T35" fmla="*/ 349 h 237"/>
                <a:gd name="T36" fmla="*/ 8620 w 257"/>
                <a:gd name="T37" fmla="*/ 338 h 237"/>
                <a:gd name="T38" fmla="*/ 7528 w 257"/>
                <a:gd name="T39" fmla="*/ 326 h 237"/>
                <a:gd name="T40" fmla="*/ 6552 w 257"/>
                <a:gd name="T41" fmla="*/ 314 h 237"/>
                <a:gd name="T42" fmla="*/ 5662 w 257"/>
                <a:gd name="T43" fmla="*/ 298 h 237"/>
                <a:gd name="T44" fmla="*/ 4961 w 257"/>
                <a:gd name="T45" fmla="*/ 280 h 237"/>
                <a:gd name="T46" fmla="*/ 4314 w 257"/>
                <a:gd name="T47" fmla="*/ 261 h 237"/>
                <a:gd name="T48" fmla="*/ 3706 w 257"/>
                <a:gd name="T49" fmla="*/ 239 h 237"/>
                <a:gd name="T50" fmla="*/ 3160 w 257"/>
                <a:gd name="T51" fmla="*/ 217 h 237"/>
                <a:gd name="T52" fmla="*/ 2715 w 257"/>
                <a:gd name="T53" fmla="*/ 191 h 237"/>
                <a:gd name="T54" fmla="*/ 2333 w 257"/>
                <a:gd name="T55" fmla="*/ 165 h 237"/>
                <a:gd name="T56" fmla="*/ 1915 w 257"/>
                <a:gd name="T57" fmla="*/ 134 h 237"/>
                <a:gd name="T58" fmla="*/ 1460 w 257"/>
                <a:gd name="T59" fmla="*/ 105 h 237"/>
                <a:gd name="T60" fmla="*/ 1025 w 257"/>
                <a:gd name="T61" fmla="*/ 73 h 237"/>
                <a:gd name="T62" fmla="*/ 518 w 257"/>
                <a:gd name="T63" fmla="*/ 3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7" name="Freeform 39"/>
            <p:cNvSpPr>
              <a:spLocks/>
            </p:cNvSpPr>
            <p:nvPr/>
          </p:nvSpPr>
          <p:spPr bwMode="ltGray">
            <a:xfrm rot="1584153">
              <a:off x="242" y="756"/>
              <a:ext cx="167" cy="115"/>
            </a:xfrm>
            <a:custGeom>
              <a:avLst/>
              <a:gdLst>
                <a:gd name="T0" fmla="*/ 3714 w 124"/>
                <a:gd name="T1" fmla="*/ 0 h 110"/>
                <a:gd name="T2" fmla="*/ 5938 w 124"/>
                <a:gd name="T3" fmla="*/ 192 h 110"/>
                <a:gd name="T4" fmla="*/ 5770 w 124"/>
                <a:gd name="T5" fmla="*/ 191 h 110"/>
                <a:gd name="T6" fmla="*/ 5126 w 124"/>
                <a:gd name="T7" fmla="*/ 187 h 110"/>
                <a:gd name="T8" fmla="*/ 4284 w 124"/>
                <a:gd name="T9" fmla="*/ 182 h 110"/>
                <a:gd name="T10" fmla="*/ 3274 w 124"/>
                <a:gd name="T11" fmla="*/ 177 h 110"/>
                <a:gd name="T12" fmla="*/ 2155 w 124"/>
                <a:gd name="T13" fmla="*/ 174 h 110"/>
                <a:gd name="T14" fmla="*/ 1224 w 124"/>
                <a:gd name="T15" fmla="*/ 175 h 110"/>
                <a:gd name="T16" fmla="*/ 435 w 124"/>
                <a:gd name="T17" fmla="*/ 183 h 110"/>
                <a:gd name="T18" fmla="*/ 0 w 124"/>
                <a:gd name="T19" fmla="*/ 196 h 110"/>
                <a:gd name="T20" fmla="*/ 178 w 124"/>
                <a:gd name="T21" fmla="*/ 175 h 110"/>
                <a:gd name="T22" fmla="*/ 391 w 124"/>
                <a:gd name="T23" fmla="*/ 159 h 110"/>
                <a:gd name="T24" fmla="*/ 789 w 124"/>
                <a:gd name="T25" fmla="*/ 146 h 110"/>
                <a:gd name="T26" fmla="*/ 1224 w 124"/>
                <a:gd name="T27" fmla="*/ 136 h 110"/>
                <a:gd name="T28" fmla="*/ 1735 w 124"/>
                <a:gd name="T29" fmla="*/ 128 h 110"/>
                <a:gd name="T30" fmla="*/ 2240 w 124"/>
                <a:gd name="T31" fmla="*/ 127 h 110"/>
                <a:gd name="T32" fmla="*/ 2809 w 124"/>
                <a:gd name="T33" fmla="*/ 127 h 110"/>
                <a:gd name="T34" fmla="*/ 3453 w 124"/>
                <a:gd name="T35" fmla="*/ 133 h 110"/>
                <a:gd name="T36" fmla="*/ 3499 w 124"/>
                <a:gd name="T37" fmla="*/ 127 h 110"/>
                <a:gd name="T38" fmla="*/ 3359 w 124"/>
                <a:gd name="T39" fmla="*/ 101 h 110"/>
                <a:gd name="T40" fmla="*/ 3205 w 124"/>
                <a:gd name="T41" fmla="*/ 68 h 110"/>
                <a:gd name="T42" fmla="*/ 3147 w 124"/>
                <a:gd name="T43" fmla="*/ 53 h 110"/>
                <a:gd name="T44" fmla="*/ 3017 w 124"/>
                <a:gd name="T45" fmla="*/ 53 h 110"/>
                <a:gd name="T46" fmla="*/ 2902 w 124"/>
                <a:gd name="T47" fmla="*/ 51 h 110"/>
                <a:gd name="T48" fmla="*/ 2809 w 124"/>
                <a:gd name="T49" fmla="*/ 45 h 110"/>
                <a:gd name="T50" fmla="*/ 2758 w 124"/>
                <a:gd name="T51" fmla="*/ 39 h 110"/>
                <a:gd name="T52" fmla="*/ 2758 w 124"/>
                <a:gd name="T53" fmla="*/ 32 h 110"/>
                <a:gd name="T54" fmla="*/ 2809 w 124"/>
                <a:gd name="T55" fmla="*/ 27 h 110"/>
                <a:gd name="T56" fmla="*/ 3181 w 124"/>
                <a:gd name="T57" fmla="*/ 8 h 110"/>
                <a:gd name="T58" fmla="*/ 371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8" name="Freeform 40"/>
            <p:cNvSpPr>
              <a:spLocks/>
            </p:cNvSpPr>
            <p:nvPr/>
          </p:nvSpPr>
          <p:spPr bwMode="ltGray">
            <a:xfrm rot="1584153">
              <a:off x="574" y="286"/>
              <a:ext cx="147" cy="160"/>
            </a:xfrm>
            <a:custGeom>
              <a:avLst/>
              <a:gdLst>
                <a:gd name="T0" fmla="*/ 0 w 109"/>
                <a:gd name="T1" fmla="*/ 0 h 156"/>
                <a:gd name="T2" fmla="*/ 240 w 109"/>
                <a:gd name="T3" fmla="*/ 1 h 156"/>
                <a:gd name="T4" fmla="*/ 856 w 109"/>
                <a:gd name="T5" fmla="*/ 5 h 156"/>
                <a:gd name="T6" fmla="*/ 1790 w 109"/>
                <a:gd name="T7" fmla="*/ 12 h 156"/>
                <a:gd name="T8" fmla="*/ 2829 w 109"/>
                <a:gd name="T9" fmla="*/ 37 h 156"/>
                <a:gd name="T10" fmla="*/ 3815 w 109"/>
                <a:gd name="T11" fmla="*/ 57 h 156"/>
                <a:gd name="T12" fmla="*/ 4680 w 109"/>
                <a:gd name="T13" fmla="*/ 97 h 156"/>
                <a:gd name="T14" fmla="*/ 5208 w 109"/>
                <a:gd name="T15" fmla="*/ 150 h 156"/>
                <a:gd name="T16" fmla="*/ 5312 w 109"/>
                <a:gd name="T17" fmla="*/ 216 h 156"/>
                <a:gd name="T18" fmla="*/ 5145 w 109"/>
                <a:gd name="T19" fmla="*/ 216 h 156"/>
                <a:gd name="T20" fmla="*/ 4862 w 109"/>
                <a:gd name="T21" fmla="*/ 216 h 156"/>
                <a:gd name="T22" fmla="*/ 4533 w 109"/>
                <a:gd name="T23" fmla="*/ 216 h 156"/>
                <a:gd name="T24" fmla="*/ 4235 w 109"/>
                <a:gd name="T25" fmla="*/ 213 h 156"/>
                <a:gd name="T26" fmla="*/ 3939 w 109"/>
                <a:gd name="T27" fmla="*/ 212 h 156"/>
                <a:gd name="T28" fmla="*/ 3609 w 109"/>
                <a:gd name="T29" fmla="*/ 208 h 156"/>
                <a:gd name="T30" fmla="*/ 3214 w 109"/>
                <a:gd name="T31" fmla="*/ 202 h 156"/>
                <a:gd name="T32" fmla="*/ 2829 w 109"/>
                <a:gd name="T33" fmla="*/ 194 h 156"/>
                <a:gd name="T34" fmla="*/ 2573 w 109"/>
                <a:gd name="T35" fmla="*/ 174 h 156"/>
                <a:gd name="T36" fmla="*/ 2573 w 109"/>
                <a:gd name="T37" fmla="*/ 154 h 156"/>
                <a:gd name="T38" fmla="*/ 2750 w 109"/>
                <a:gd name="T39" fmla="*/ 134 h 156"/>
                <a:gd name="T40" fmla="*/ 2913 w 109"/>
                <a:gd name="T41" fmla="*/ 110 h 156"/>
                <a:gd name="T42" fmla="*/ 2750 w 109"/>
                <a:gd name="T43" fmla="*/ 88 h 156"/>
                <a:gd name="T44" fmla="*/ 2359 w 109"/>
                <a:gd name="T45" fmla="*/ 56 h 156"/>
                <a:gd name="T46" fmla="*/ 1535 w 109"/>
                <a:gd name="T47" fmla="*/ 3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09" name="Freeform 41"/>
            <p:cNvSpPr>
              <a:spLocks/>
            </p:cNvSpPr>
            <p:nvPr/>
          </p:nvSpPr>
          <p:spPr bwMode="ltGray">
            <a:xfrm rot="1584153">
              <a:off x="236" y="721"/>
              <a:ext cx="62" cy="97"/>
            </a:xfrm>
            <a:custGeom>
              <a:avLst/>
              <a:gdLst>
                <a:gd name="T0" fmla="*/ 1530 w 46"/>
                <a:gd name="T1" fmla="*/ 0 h 94"/>
                <a:gd name="T2" fmla="*/ 970 w 46"/>
                <a:gd name="T3" fmla="*/ 55 h 94"/>
                <a:gd name="T4" fmla="*/ 720 w 46"/>
                <a:gd name="T5" fmla="*/ 92 h 94"/>
                <a:gd name="T6" fmla="*/ 534 w 46"/>
                <a:gd name="T7" fmla="*/ 120 h 94"/>
                <a:gd name="T8" fmla="*/ 0 w 46"/>
                <a:gd name="T9" fmla="*/ 140 h 94"/>
                <a:gd name="T10" fmla="*/ 586 w 46"/>
                <a:gd name="T11" fmla="*/ 132 h 94"/>
                <a:gd name="T12" fmla="*/ 1135 w 46"/>
                <a:gd name="T13" fmla="*/ 122 h 94"/>
                <a:gd name="T14" fmla="*/ 1537 w 46"/>
                <a:gd name="T15" fmla="*/ 103 h 94"/>
                <a:gd name="T16" fmla="*/ 1934 w 46"/>
                <a:gd name="T17" fmla="*/ 85 h 94"/>
                <a:gd name="T18" fmla="*/ 2202 w 46"/>
                <a:gd name="T19" fmla="*/ 67 h 94"/>
                <a:gd name="T20" fmla="*/ 2229 w 46"/>
                <a:gd name="T21" fmla="*/ 43 h 94"/>
                <a:gd name="T22" fmla="*/ 2062 w 46"/>
                <a:gd name="T23" fmla="*/ 15 h 94"/>
                <a:gd name="T24" fmla="*/ 1530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0" name="Freeform 42"/>
            <p:cNvSpPr>
              <a:spLocks/>
            </p:cNvSpPr>
            <p:nvPr/>
          </p:nvSpPr>
          <p:spPr bwMode="ltGray">
            <a:xfrm rot="1584153">
              <a:off x="585" y="466"/>
              <a:ext cx="72" cy="41"/>
            </a:xfrm>
            <a:custGeom>
              <a:avLst/>
              <a:gdLst>
                <a:gd name="T0" fmla="*/ 0 w 54"/>
                <a:gd name="T1" fmla="*/ 0 h 40"/>
                <a:gd name="T2" fmla="*/ 1 w 54"/>
                <a:gd name="T3" fmla="*/ 1 h 40"/>
                <a:gd name="T4" fmla="*/ 268 w 54"/>
                <a:gd name="T5" fmla="*/ 3 h 40"/>
                <a:gd name="T6" fmla="*/ 543 w 54"/>
                <a:gd name="T7" fmla="*/ 8 h 40"/>
                <a:gd name="T8" fmla="*/ 873 w 54"/>
                <a:gd name="T9" fmla="*/ 12 h 40"/>
                <a:gd name="T10" fmla="*/ 1231 w 54"/>
                <a:gd name="T11" fmla="*/ 15 h 40"/>
                <a:gd name="T12" fmla="*/ 1615 w 54"/>
                <a:gd name="T13" fmla="*/ 17 h 40"/>
                <a:gd name="T14" fmla="*/ 1919 w 54"/>
                <a:gd name="T15" fmla="*/ 18 h 40"/>
                <a:gd name="T16" fmla="*/ 2276 w 54"/>
                <a:gd name="T17" fmla="*/ 16 h 40"/>
                <a:gd name="T18" fmla="*/ 2247 w 54"/>
                <a:gd name="T19" fmla="*/ 38 h 40"/>
                <a:gd name="T20" fmla="*/ 2121 w 54"/>
                <a:gd name="T21" fmla="*/ 46 h 40"/>
                <a:gd name="T22" fmla="*/ 1868 w 54"/>
                <a:gd name="T23" fmla="*/ 51 h 40"/>
                <a:gd name="T24" fmla="*/ 1552 w 54"/>
                <a:gd name="T25" fmla="*/ 53 h 40"/>
                <a:gd name="T26" fmla="*/ 1164 w 54"/>
                <a:gd name="T27" fmla="*/ 52 h 40"/>
                <a:gd name="T28" fmla="*/ 788 w 54"/>
                <a:gd name="T29" fmla="*/ 45 h 40"/>
                <a:gd name="T30" fmla="*/ 407 w 54"/>
                <a:gd name="T31" fmla="*/ 3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12" name="Freeform 44"/>
            <p:cNvSpPr>
              <a:spLocks/>
            </p:cNvSpPr>
            <p:nvPr/>
          </p:nvSpPr>
          <p:spPr bwMode="ltGray">
            <a:xfrm rot="1584153">
              <a:off x="56" y="84"/>
              <a:ext cx="804" cy="686"/>
            </a:xfrm>
            <a:custGeom>
              <a:avLst/>
              <a:gdLst>
                <a:gd name="T0" fmla="*/ 796 w 596"/>
                <a:gd name="T1" fmla="*/ 542 h 666"/>
                <a:gd name="T2" fmla="*/ 295 w 596"/>
                <a:gd name="T3" fmla="*/ 502 h 666"/>
                <a:gd name="T4" fmla="*/ 0 w 596"/>
                <a:gd name="T5" fmla="*/ 424 h 666"/>
                <a:gd name="T6" fmla="*/ 178 w 596"/>
                <a:gd name="T7" fmla="*/ 327 h 666"/>
                <a:gd name="T8" fmla="*/ 1240 w 596"/>
                <a:gd name="T9" fmla="*/ 222 h 666"/>
                <a:gd name="T10" fmla="*/ 3370 w 596"/>
                <a:gd name="T11" fmla="*/ 125 h 666"/>
                <a:gd name="T12" fmla="*/ 6965 w 596"/>
                <a:gd name="T13" fmla="*/ 44 h 666"/>
                <a:gd name="T14" fmla="*/ 12087 w 596"/>
                <a:gd name="T15" fmla="*/ 2 h 666"/>
                <a:gd name="T16" fmla="*/ 18638 w 596"/>
                <a:gd name="T17" fmla="*/ 9 h 666"/>
                <a:gd name="T18" fmla="*/ 23711 w 596"/>
                <a:gd name="T19" fmla="*/ 99 h 666"/>
                <a:gd name="T20" fmla="*/ 27140 w 596"/>
                <a:gd name="T21" fmla="*/ 242 h 666"/>
                <a:gd name="T22" fmla="*/ 28940 w 596"/>
                <a:gd name="T23" fmla="*/ 419 h 666"/>
                <a:gd name="T24" fmla="*/ 29163 w 596"/>
                <a:gd name="T25" fmla="*/ 602 h 666"/>
                <a:gd name="T26" fmla="*/ 27751 w 596"/>
                <a:gd name="T27" fmla="*/ 771 h 666"/>
                <a:gd name="T28" fmla="*/ 24832 w 596"/>
                <a:gd name="T29" fmla="*/ 903 h 666"/>
                <a:gd name="T30" fmla="*/ 20429 w 596"/>
                <a:gd name="T31" fmla="*/ 975 h 666"/>
                <a:gd name="T32" fmla="*/ 19063 w 596"/>
                <a:gd name="T33" fmla="*/ 968 h 666"/>
                <a:gd name="T34" fmla="*/ 21618 w 596"/>
                <a:gd name="T35" fmla="*/ 908 h 666"/>
                <a:gd name="T36" fmla="*/ 23606 w 596"/>
                <a:gd name="T37" fmla="*/ 798 h 666"/>
                <a:gd name="T38" fmla="*/ 24973 w 596"/>
                <a:gd name="T39" fmla="*/ 666 h 666"/>
                <a:gd name="T40" fmla="*/ 25458 w 596"/>
                <a:gd name="T41" fmla="*/ 522 h 666"/>
                <a:gd name="T42" fmla="*/ 25165 w 596"/>
                <a:gd name="T43" fmla="*/ 379 h 666"/>
                <a:gd name="T44" fmla="*/ 23742 w 596"/>
                <a:gd name="T45" fmla="*/ 255 h 666"/>
                <a:gd name="T46" fmla="*/ 21210 w 596"/>
                <a:gd name="T47" fmla="*/ 165 h 666"/>
                <a:gd name="T48" fmla="*/ 16718 w 596"/>
                <a:gd name="T49" fmla="*/ 109 h 666"/>
                <a:gd name="T50" fmla="*/ 12057 w 596"/>
                <a:gd name="T51" fmla="*/ 88 h 666"/>
                <a:gd name="T52" fmla="*/ 8532 w 596"/>
                <a:gd name="T53" fmla="*/ 103 h 666"/>
                <a:gd name="T54" fmla="*/ 5938 w 596"/>
                <a:gd name="T55" fmla="*/ 147 h 666"/>
                <a:gd name="T56" fmla="*/ 4108 w 596"/>
                <a:gd name="T57" fmla="*/ 218 h 666"/>
                <a:gd name="T58" fmla="*/ 2796 w 596"/>
                <a:gd name="T59" fmla="*/ 303 h 666"/>
                <a:gd name="T60" fmla="*/ 1955 w 596"/>
                <a:gd name="T61" fmla="*/ 399 h 666"/>
                <a:gd name="T62" fmla="*/ 1373 w 596"/>
                <a:gd name="T63" fmla="*/ 49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8653"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1638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68655"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rgbClr val="006699"/>
                </a:solidFill>
                <a:latin typeface="+mn-lt"/>
              </a:defRPr>
            </a:lvl1pPr>
          </a:lstStyle>
          <a:p>
            <a:pPr>
              <a:defRPr/>
            </a:pPr>
            <a:endParaRPr lang="tr-TR" altLang="tr-TR"/>
          </a:p>
        </p:txBody>
      </p:sp>
      <p:sp>
        <p:nvSpPr>
          <p:cNvPr id="68656"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latin typeface="+mn-lt"/>
              </a:defRPr>
            </a:lvl1pPr>
          </a:lstStyle>
          <a:p>
            <a:pPr>
              <a:defRPr/>
            </a:pPr>
            <a:endParaRPr lang="tr-TR" altLang="tr-TR"/>
          </a:p>
        </p:txBody>
      </p:sp>
      <p:sp>
        <p:nvSpPr>
          <p:cNvPr id="68657"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latin typeface="+mn-lt"/>
              </a:defRPr>
            </a:lvl1pPr>
          </a:lstStyle>
          <a:p>
            <a:pPr>
              <a:defRPr/>
            </a:pPr>
            <a:fld id="{28D20C11-4EAD-41C0-8EDC-3053F9B6DADE}"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8151" r:id="rId1"/>
    <p:sldLayoutId id="2147488077" r:id="rId2"/>
    <p:sldLayoutId id="2147488078" r:id="rId3"/>
    <p:sldLayoutId id="2147488079" r:id="rId4"/>
    <p:sldLayoutId id="2147488080" r:id="rId5"/>
    <p:sldLayoutId id="2147488081" r:id="rId6"/>
    <p:sldLayoutId id="2147488082" r:id="rId7"/>
    <p:sldLayoutId id="2147488083" r:id="rId8"/>
    <p:sldLayoutId id="2147488084" r:id="rId9"/>
    <p:sldLayoutId id="2147488085" r:id="rId10"/>
    <p:sldLayoutId id="2147488086" r:id="rId11"/>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319088" y="1828800"/>
            <a:ext cx="8824912" cy="5029200"/>
            <a:chOff x="201" y="1152"/>
            <a:chExt cx="5559" cy="3168"/>
          </a:xfrm>
        </p:grpSpPr>
        <p:sp>
          <p:nvSpPr>
            <p:cNvPr id="17416" name="Freeform 3"/>
            <p:cNvSpPr>
              <a:spLocks/>
            </p:cNvSpPr>
            <p:nvPr/>
          </p:nvSpPr>
          <p:spPr bwMode="ltGray">
            <a:xfrm>
              <a:off x="528" y="2909"/>
              <a:ext cx="5232" cy="1411"/>
            </a:xfrm>
            <a:custGeom>
              <a:avLst/>
              <a:gdLst>
                <a:gd name="T0" fmla="*/ 0 w 4897"/>
                <a:gd name="T1" fmla="*/ 0 h 2182"/>
                <a:gd name="T2" fmla="*/ 0 w 4897"/>
                <a:gd name="T3" fmla="*/ 8 h 2182"/>
                <a:gd name="T4" fmla="*/ 11575 w 4897"/>
                <a:gd name="T5" fmla="*/ 8 h 2182"/>
                <a:gd name="T6" fmla="*/ 11575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7"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8" name="Freeform 5"/>
            <p:cNvSpPr>
              <a:spLocks/>
            </p:cNvSpPr>
            <p:nvPr/>
          </p:nvSpPr>
          <p:spPr bwMode="ltGray">
            <a:xfrm>
              <a:off x="528" y="2932"/>
              <a:ext cx="5232" cy="1388"/>
            </a:xfrm>
            <a:custGeom>
              <a:avLst/>
              <a:gdLst>
                <a:gd name="T0" fmla="*/ 0 w 4897"/>
                <a:gd name="T1" fmla="*/ 0 h 2182"/>
                <a:gd name="T2" fmla="*/ 0 w 4897"/>
                <a:gd name="T3" fmla="*/ 6 h 2182"/>
                <a:gd name="T4" fmla="*/ 11575 w 4897"/>
                <a:gd name="T5" fmla="*/ 6 h 2182"/>
                <a:gd name="T6" fmla="*/ 11575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758"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74759"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74760"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74761"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sp>
          <p:nvSpPr>
            <p:cNvPr id="74762"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solidFill>
                  <a:srgbClr val="FFFFFF"/>
                </a:solidFill>
                <a:latin typeface="Arial" panose="020B0604020202020204" pitchFamily="34" charset="0"/>
              </a:endParaRPr>
            </a:p>
          </p:txBody>
        </p:sp>
      </p:grpSp>
      <p:sp>
        <p:nvSpPr>
          <p:cNvPr id="74763"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tr-TR" altLang="tr-TR"/>
          </a:p>
        </p:txBody>
      </p:sp>
      <p:sp>
        <p:nvSpPr>
          <p:cNvPr id="74764"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tr-TR" altLang="tr-TR"/>
          </a:p>
        </p:txBody>
      </p:sp>
      <p:sp>
        <p:nvSpPr>
          <p:cNvPr id="74765"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fld id="{EF251243-5741-4E9B-9E93-4CC7614B8F9C}" type="slidenum">
              <a:rPr lang="tr-TR" altLang="tr-TR"/>
              <a:pPr>
                <a:defRPr/>
              </a:pPr>
              <a:t>‹#›</a:t>
            </a:fld>
            <a:endParaRPr lang="tr-TR" altLang="tr-TR"/>
          </a:p>
        </p:txBody>
      </p:sp>
      <p:sp>
        <p:nvSpPr>
          <p:cNvPr id="74766"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74767"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52" r:id="rId1"/>
    <p:sldLayoutId id="2147488153" r:id="rId2"/>
    <p:sldLayoutId id="2147488154" r:id="rId3"/>
    <p:sldLayoutId id="2147488155" r:id="rId4"/>
    <p:sldLayoutId id="2147488156" r:id="rId5"/>
    <p:sldLayoutId id="2147488157" r:id="rId6"/>
    <p:sldLayoutId id="2147488158" r:id="rId7"/>
    <p:sldLayoutId id="2147488159" r:id="rId8"/>
    <p:sldLayoutId id="2147488160" r:id="rId9"/>
    <p:sldLayoutId id="2147488161" r:id="rId10"/>
    <p:sldLayoutId id="2147488162" r:id="rId11"/>
  </p:sldLayoutIdLst>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0825" cy="6851650"/>
            <a:chOff x="0" y="0"/>
            <a:chExt cx="5758" cy="4316"/>
          </a:xfrm>
        </p:grpSpPr>
        <p:sp>
          <p:nvSpPr>
            <p:cNvPr id="18440" name="Freeform 3"/>
            <p:cNvSpPr>
              <a:spLocks/>
            </p:cNvSpPr>
            <p:nvPr/>
          </p:nvSpPr>
          <p:spPr bwMode="hidden">
            <a:xfrm>
              <a:off x="1812" y="2811"/>
              <a:ext cx="3946" cy="1505"/>
            </a:xfrm>
            <a:custGeom>
              <a:avLst/>
              <a:gdLst>
                <a:gd name="T0" fmla="*/ 149 w 3934"/>
                <a:gd name="T1" fmla="*/ 1505 h 1505"/>
                <a:gd name="T2" fmla="*/ 713 w 3934"/>
                <a:gd name="T3" fmla="*/ 1331 h 1505"/>
                <a:gd name="T4" fmla="*/ 1265 w 3934"/>
                <a:gd name="T5" fmla="*/ 1157 h 1505"/>
                <a:gd name="T6" fmla="*/ 1793 w 3934"/>
                <a:gd name="T7" fmla="*/ 977 h 1505"/>
                <a:gd name="T8" fmla="*/ 2309 w 3934"/>
                <a:gd name="T9" fmla="*/ 792 h 1505"/>
                <a:gd name="T10" fmla="*/ 2560 w 3934"/>
                <a:gd name="T11" fmla="*/ 696 h 1505"/>
                <a:gd name="T12" fmla="*/ 2794 w 3934"/>
                <a:gd name="T13" fmla="*/ 606 h 1505"/>
                <a:gd name="T14" fmla="*/ 3035 w 3934"/>
                <a:gd name="T15" fmla="*/ 510 h 1505"/>
                <a:gd name="T16" fmla="*/ 3269 w 3934"/>
                <a:gd name="T17" fmla="*/ 420 h 1505"/>
                <a:gd name="T18" fmla="*/ 3481 w 3934"/>
                <a:gd name="T19" fmla="*/ 324 h 1505"/>
                <a:gd name="T20" fmla="*/ 3694 w 3934"/>
                <a:gd name="T21" fmla="*/ 234 h 1505"/>
                <a:gd name="T22" fmla="*/ 3903 w 3934"/>
                <a:gd name="T23" fmla="*/ 138 h 1505"/>
                <a:gd name="T24" fmla="*/ 4090 w 3934"/>
                <a:gd name="T25" fmla="*/ 48 h 1505"/>
                <a:gd name="T26" fmla="*/ 4090 w 3934"/>
                <a:gd name="T27" fmla="*/ 0 h 1505"/>
                <a:gd name="T28" fmla="*/ 3896 w 3934"/>
                <a:gd name="T29" fmla="*/ 96 h 1505"/>
                <a:gd name="T30" fmla="*/ 3682 w 3934"/>
                <a:gd name="T31" fmla="*/ 192 h 1505"/>
                <a:gd name="T32" fmla="*/ 3461 w 3934"/>
                <a:gd name="T33" fmla="*/ 288 h 1505"/>
                <a:gd name="T34" fmla="*/ 3245 w 3934"/>
                <a:gd name="T35" fmla="*/ 384 h 1505"/>
                <a:gd name="T36" fmla="*/ 3005 w 3934"/>
                <a:gd name="T37" fmla="*/ 480 h 1505"/>
                <a:gd name="T38" fmla="*/ 2758 w 3934"/>
                <a:gd name="T39" fmla="*/ 576 h 1505"/>
                <a:gd name="T40" fmla="*/ 2505 w 3934"/>
                <a:gd name="T41" fmla="*/ 672 h 1505"/>
                <a:gd name="T42" fmla="*/ 2255 w 3934"/>
                <a:gd name="T43" fmla="*/ 768 h 1505"/>
                <a:gd name="T44" fmla="*/ 1985 w 3934"/>
                <a:gd name="T45" fmla="*/ 864 h 1505"/>
                <a:gd name="T46" fmla="*/ 1715 w 3934"/>
                <a:gd name="T47" fmla="*/ 960 h 1505"/>
                <a:gd name="T48" fmla="*/ 1152 w 3934"/>
                <a:gd name="T49" fmla="*/ 1145 h 1505"/>
                <a:gd name="T50" fmla="*/ 588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1" name="Freeform 4"/>
            <p:cNvSpPr>
              <a:spLocks/>
            </p:cNvSpPr>
            <p:nvPr/>
          </p:nvSpPr>
          <p:spPr bwMode="hidden">
            <a:xfrm>
              <a:off x="4025" y="3627"/>
              <a:ext cx="1733" cy="689"/>
            </a:xfrm>
            <a:custGeom>
              <a:avLst/>
              <a:gdLst>
                <a:gd name="T0" fmla="*/ 132 w 1728"/>
                <a:gd name="T1" fmla="*/ 689 h 689"/>
                <a:gd name="T2" fmla="*/ 576 w 1728"/>
                <a:gd name="T3" fmla="*/ 527 h 689"/>
                <a:gd name="T4" fmla="*/ 1002 w 1728"/>
                <a:gd name="T5" fmla="*/ 365 h 689"/>
                <a:gd name="T6" fmla="*/ 1199 w 1728"/>
                <a:gd name="T7" fmla="*/ 287 h 689"/>
                <a:gd name="T8" fmla="*/ 1409 w 1728"/>
                <a:gd name="T9" fmla="*/ 203 h 689"/>
                <a:gd name="T10" fmla="*/ 1612 w 1728"/>
                <a:gd name="T11" fmla="*/ 126 h 689"/>
                <a:gd name="T12" fmla="*/ 1793 w 1728"/>
                <a:gd name="T13" fmla="*/ 48 h 689"/>
                <a:gd name="T14" fmla="*/ 1793 w 1728"/>
                <a:gd name="T15" fmla="*/ 0 h 689"/>
                <a:gd name="T16" fmla="*/ 1589 w 1728"/>
                <a:gd name="T17" fmla="*/ 84 h 689"/>
                <a:gd name="T18" fmla="*/ 1379 w 1728"/>
                <a:gd name="T19" fmla="*/ 167 h 689"/>
                <a:gd name="T20" fmla="*/ 1157 w 1728"/>
                <a:gd name="T21" fmla="*/ 257 h 689"/>
                <a:gd name="T22" fmla="*/ 942 w 1728"/>
                <a:gd name="T23" fmla="*/ 341 h 689"/>
                <a:gd name="T24" fmla="*/ 467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2" name="Freeform 5"/>
            <p:cNvSpPr>
              <a:spLocks/>
            </p:cNvSpPr>
            <p:nvPr/>
          </p:nvSpPr>
          <p:spPr bwMode="hidden">
            <a:xfrm>
              <a:off x="0" y="0"/>
              <a:ext cx="5578" cy="3447"/>
            </a:xfrm>
            <a:custGeom>
              <a:avLst/>
              <a:gdLst>
                <a:gd name="T0" fmla="*/ 5785 w 5561"/>
                <a:gd name="T1" fmla="*/ 929 h 3447"/>
                <a:gd name="T2" fmla="*/ 5759 w 5561"/>
                <a:gd name="T3" fmla="*/ 773 h 3447"/>
                <a:gd name="T4" fmla="*/ 5674 w 5561"/>
                <a:gd name="T5" fmla="*/ 629 h 3447"/>
                <a:gd name="T6" fmla="*/ 5543 w 5561"/>
                <a:gd name="T7" fmla="*/ 492 h 3447"/>
                <a:gd name="T8" fmla="*/ 5356 w 5561"/>
                <a:gd name="T9" fmla="*/ 366 h 3447"/>
                <a:gd name="T10" fmla="*/ 5119 w 5561"/>
                <a:gd name="T11" fmla="*/ 252 h 3447"/>
                <a:gd name="T12" fmla="*/ 4840 w 5561"/>
                <a:gd name="T13" fmla="*/ 144 h 3447"/>
                <a:gd name="T14" fmla="*/ 4517 w 5561"/>
                <a:gd name="T15" fmla="*/ 48 h 3447"/>
                <a:gd name="T16" fmla="*/ 4161 w 5561"/>
                <a:gd name="T17" fmla="*/ 0 h 3447"/>
                <a:gd name="T18" fmla="*/ 4536 w 5561"/>
                <a:gd name="T19" fmla="*/ 90 h 3447"/>
                <a:gd name="T20" fmla="*/ 4859 w 5561"/>
                <a:gd name="T21" fmla="*/ 192 h 3447"/>
                <a:gd name="T22" fmla="*/ 5131 w 5561"/>
                <a:gd name="T23" fmla="*/ 306 h 3447"/>
                <a:gd name="T24" fmla="*/ 5356 w 5561"/>
                <a:gd name="T25" fmla="*/ 426 h 3447"/>
                <a:gd name="T26" fmla="*/ 5530 w 5561"/>
                <a:gd name="T27" fmla="*/ 557 h 3447"/>
                <a:gd name="T28" fmla="*/ 5650 w 5561"/>
                <a:gd name="T29" fmla="*/ 701 h 3447"/>
                <a:gd name="T30" fmla="*/ 5710 w 5561"/>
                <a:gd name="T31" fmla="*/ 851 h 3447"/>
                <a:gd name="T32" fmla="*/ 5710 w 5561"/>
                <a:gd name="T33" fmla="*/ 1013 h 3447"/>
                <a:gd name="T34" fmla="*/ 5662 w 5561"/>
                <a:gd name="T35" fmla="*/ 1163 h 3447"/>
                <a:gd name="T36" fmla="*/ 5562 w 5561"/>
                <a:gd name="T37" fmla="*/ 1319 h 3447"/>
                <a:gd name="T38" fmla="*/ 5410 w 5561"/>
                <a:gd name="T39" fmla="*/ 1475 h 3447"/>
                <a:gd name="T40" fmla="*/ 5221 w 5561"/>
                <a:gd name="T41" fmla="*/ 1630 h 3447"/>
                <a:gd name="T42" fmla="*/ 4984 w 5561"/>
                <a:gd name="T43" fmla="*/ 1786 h 3447"/>
                <a:gd name="T44" fmla="*/ 4708 w 5561"/>
                <a:gd name="T45" fmla="*/ 1948 h 3447"/>
                <a:gd name="T46" fmla="*/ 4384 w 5561"/>
                <a:gd name="T47" fmla="*/ 2104 h 3447"/>
                <a:gd name="T48" fmla="*/ 4031 w 5561"/>
                <a:gd name="T49" fmla="*/ 2260 h 3447"/>
                <a:gd name="T50" fmla="*/ 3641 w 5561"/>
                <a:gd name="T51" fmla="*/ 2416 h 3447"/>
                <a:gd name="T52" fmla="*/ 3212 w 5561"/>
                <a:gd name="T53" fmla="*/ 2566 h 3447"/>
                <a:gd name="T54" fmla="*/ 2747 w 5561"/>
                <a:gd name="T55" fmla="*/ 2715 h 3447"/>
                <a:gd name="T56" fmla="*/ 2255 w 5561"/>
                <a:gd name="T57" fmla="*/ 2865 h 3447"/>
                <a:gd name="T58" fmla="*/ 1727 w 5561"/>
                <a:gd name="T59" fmla="*/ 3009 h 3447"/>
                <a:gd name="T60" fmla="*/ 1185 w 5561"/>
                <a:gd name="T61" fmla="*/ 3147 h 3447"/>
                <a:gd name="T62" fmla="*/ 606 w 5561"/>
                <a:gd name="T63" fmla="*/ 3279 h 3447"/>
                <a:gd name="T64" fmla="*/ 0 w 5561"/>
                <a:gd name="T65" fmla="*/ 3447 h 3447"/>
                <a:gd name="T66" fmla="*/ 906 w 5561"/>
                <a:gd name="T67" fmla="*/ 3249 h 3447"/>
                <a:gd name="T68" fmla="*/ 1469 w 5561"/>
                <a:gd name="T69" fmla="*/ 3105 h 3447"/>
                <a:gd name="T70" fmla="*/ 2015 w 5561"/>
                <a:gd name="T71" fmla="*/ 2961 h 3447"/>
                <a:gd name="T72" fmla="*/ 2535 w 5561"/>
                <a:gd name="T73" fmla="*/ 2817 h 3447"/>
                <a:gd name="T74" fmla="*/ 3017 w 5561"/>
                <a:gd name="T75" fmla="*/ 2668 h 3447"/>
                <a:gd name="T76" fmla="*/ 3462 w 5561"/>
                <a:gd name="T77" fmla="*/ 2512 h 3447"/>
                <a:gd name="T78" fmla="*/ 3884 w 5561"/>
                <a:gd name="T79" fmla="*/ 2356 h 3447"/>
                <a:gd name="T80" fmla="*/ 4265 w 5561"/>
                <a:gd name="T81" fmla="*/ 2200 h 3447"/>
                <a:gd name="T82" fmla="*/ 4607 w 5561"/>
                <a:gd name="T83" fmla="*/ 2038 h 3447"/>
                <a:gd name="T84" fmla="*/ 4911 w 5561"/>
                <a:gd name="T85" fmla="*/ 1876 h 3447"/>
                <a:gd name="T86" fmla="*/ 5170 w 5561"/>
                <a:gd name="T87" fmla="*/ 1720 h 3447"/>
                <a:gd name="T88" fmla="*/ 5386 w 5561"/>
                <a:gd name="T89" fmla="*/ 1559 h 3447"/>
                <a:gd name="T90" fmla="*/ 5556 w 5561"/>
                <a:gd name="T91" fmla="*/ 1397 h 3447"/>
                <a:gd name="T92" fmla="*/ 5680 w 5561"/>
                <a:gd name="T93" fmla="*/ 1241 h 3447"/>
                <a:gd name="T94" fmla="*/ 5759 w 5561"/>
                <a:gd name="T95" fmla="*/ 1085 h 3447"/>
                <a:gd name="T96" fmla="*/ 5779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014"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18444" name="Freeform 7"/>
            <p:cNvSpPr>
              <a:spLocks/>
            </p:cNvSpPr>
            <p:nvPr/>
          </p:nvSpPr>
          <p:spPr bwMode="hidden">
            <a:xfrm>
              <a:off x="0" y="1984"/>
              <a:ext cx="5758" cy="2098"/>
            </a:xfrm>
            <a:custGeom>
              <a:avLst/>
              <a:gdLst>
                <a:gd name="T0" fmla="*/ 5978 w 5740"/>
                <a:gd name="T1" fmla="*/ 0 h 2098"/>
                <a:gd name="T2" fmla="*/ 5872 w 5740"/>
                <a:gd name="T3" fmla="*/ 72 h 2098"/>
                <a:gd name="T4" fmla="*/ 5768 w 5740"/>
                <a:gd name="T5" fmla="*/ 138 h 2098"/>
                <a:gd name="T6" fmla="*/ 5647 w 5740"/>
                <a:gd name="T7" fmla="*/ 210 h 2098"/>
                <a:gd name="T8" fmla="*/ 5525 w 5740"/>
                <a:gd name="T9" fmla="*/ 276 h 2098"/>
                <a:gd name="T10" fmla="*/ 5260 w 5740"/>
                <a:gd name="T11" fmla="*/ 414 h 2098"/>
                <a:gd name="T12" fmla="*/ 4973 w 5740"/>
                <a:gd name="T13" fmla="*/ 552 h 2098"/>
                <a:gd name="T14" fmla="*/ 4662 w 5740"/>
                <a:gd name="T15" fmla="*/ 690 h 2098"/>
                <a:gd name="T16" fmla="*/ 4333 w 5740"/>
                <a:gd name="T17" fmla="*/ 827 h 2098"/>
                <a:gd name="T18" fmla="*/ 3983 w 5740"/>
                <a:gd name="T19" fmla="*/ 959 h 2098"/>
                <a:gd name="T20" fmla="*/ 3611 w 5740"/>
                <a:gd name="T21" fmla="*/ 1091 h 2098"/>
                <a:gd name="T22" fmla="*/ 3221 w 5740"/>
                <a:gd name="T23" fmla="*/ 1223 h 2098"/>
                <a:gd name="T24" fmla="*/ 2812 w 5740"/>
                <a:gd name="T25" fmla="*/ 1355 h 2098"/>
                <a:gd name="T26" fmla="*/ 2375 w 5740"/>
                <a:gd name="T27" fmla="*/ 1481 h 2098"/>
                <a:gd name="T28" fmla="*/ 1938 w 5740"/>
                <a:gd name="T29" fmla="*/ 1601 h 2098"/>
                <a:gd name="T30" fmla="*/ 1477 w 5740"/>
                <a:gd name="T31" fmla="*/ 1721 h 2098"/>
                <a:gd name="T32" fmla="*/ 996 w 5740"/>
                <a:gd name="T33" fmla="*/ 1834 h 2098"/>
                <a:gd name="T34" fmla="*/ 510 w 5740"/>
                <a:gd name="T35" fmla="*/ 1948 h 2098"/>
                <a:gd name="T36" fmla="*/ 0 w 5740"/>
                <a:gd name="T37" fmla="*/ 2056 h 2098"/>
                <a:gd name="T38" fmla="*/ 0 w 5740"/>
                <a:gd name="T39" fmla="*/ 2098 h 2098"/>
                <a:gd name="T40" fmla="*/ 503 w 5740"/>
                <a:gd name="T41" fmla="*/ 1990 h 2098"/>
                <a:gd name="T42" fmla="*/ 990 w 5740"/>
                <a:gd name="T43" fmla="*/ 1882 h 2098"/>
                <a:gd name="T44" fmla="*/ 1462 w 5740"/>
                <a:gd name="T45" fmla="*/ 1763 h 2098"/>
                <a:gd name="T46" fmla="*/ 1920 w 5740"/>
                <a:gd name="T47" fmla="*/ 1649 h 2098"/>
                <a:gd name="T48" fmla="*/ 2357 w 5740"/>
                <a:gd name="T49" fmla="*/ 1523 h 2098"/>
                <a:gd name="T50" fmla="*/ 2792 w 5740"/>
                <a:gd name="T51" fmla="*/ 1397 h 2098"/>
                <a:gd name="T52" fmla="*/ 3197 w 5740"/>
                <a:gd name="T53" fmla="*/ 1271 h 2098"/>
                <a:gd name="T54" fmla="*/ 3587 w 5740"/>
                <a:gd name="T55" fmla="*/ 1139 h 2098"/>
                <a:gd name="T56" fmla="*/ 3959 w 5740"/>
                <a:gd name="T57" fmla="*/ 1007 h 2098"/>
                <a:gd name="T58" fmla="*/ 4307 w 5740"/>
                <a:gd name="T59" fmla="*/ 875 h 2098"/>
                <a:gd name="T60" fmla="*/ 4643 w 5740"/>
                <a:gd name="T61" fmla="*/ 737 h 2098"/>
                <a:gd name="T62" fmla="*/ 4954 w 5740"/>
                <a:gd name="T63" fmla="*/ 600 h 2098"/>
                <a:gd name="T64" fmla="*/ 5248 w 5740"/>
                <a:gd name="T65" fmla="*/ 462 h 2098"/>
                <a:gd name="T66" fmla="*/ 5513 w 5740"/>
                <a:gd name="T67" fmla="*/ 324 h 2098"/>
                <a:gd name="T68" fmla="*/ 5762 w 5740"/>
                <a:gd name="T69" fmla="*/ 186 h 2098"/>
                <a:gd name="T70" fmla="*/ 5978 w 5740"/>
                <a:gd name="T71" fmla="*/ 48 h 2098"/>
                <a:gd name="T72" fmla="*/ 5978 w 5740"/>
                <a:gd name="T73" fmla="*/ 0 h 2098"/>
                <a:gd name="T74" fmla="*/ 597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5" name="Freeform 8"/>
            <p:cNvSpPr>
              <a:spLocks/>
            </p:cNvSpPr>
            <p:nvPr/>
          </p:nvSpPr>
          <p:spPr bwMode="hidden">
            <a:xfrm>
              <a:off x="0" y="102"/>
              <a:ext cx="1961" cy="1265"/>
            </a:xfrm>
            <a:custGeom>
              <a:avLst/>
              <a:gdLst>
                <a:gd name="T0" fmla="*/ 2033 w 1955"/>
                <a:gd name="T1" fmla="*/ 485 h 1265"/>
                <a:gd name="T2" fmla="*/ 1979 w 1955"/>
                <a:gd name="T3" fmla="*/ 390 h 1265"/>
                <a:gd name="T4" fmla="*/ 1843 w 1955"/>
                <a:gd name="T5" fmla="*/ 306 h 1265"/>
                <a:gd name="T6" fmla="*/ 1644 w 1955"/>
                <a:gd name="T7" fmla="*/ 228 h 1265"/>
                <a:gd name="T8" fmla="*/ 1379 w 1955"/>
                <a:gd name="T9" fmla="*/ 162 h 1265"/>
                <a:gd name="T10" fmla="*/ 1049 w 1955"/>
                <a:gd name="T11" fmla="*/ 102 h 1265"/>
                <a:gd name="T12" fmla="*/ 672 w 1955"/>
                <a:gd name="T13" fmla="*/ 54 h 1265"/>
                <a:gd name="T14" fmla="*/ 240 w 1955"/>
                <a:gd name="T15" fmla="*/ 18 h 1265"/>
                <a:gd name="T16" fmla="*/ 0 w 1955"/>
                <a:gd name="T17" fmla="*/ 12 h 1265"/>
                <a:gd name="T18" fmla="*/ 444 w 1955"/>
                <a:gd name="T19" fmla="*/ 48 h 1265"/>
                <a:gd name="T20" fmla="*/ 851 w 1955"/>
                <a:gd name="T21" fmla="*/ 90 h 1265"/>
                <a:gd name="T22" fmla="*/ 1200 w 1955"/>
                <a:gd name="T23" fmla="*/ 144 h 1265"/>
                <a:gd name="T24" fmla="*/ 1477 w 1955"/>
                <a:gd name="T25" fmla="*/ 204 h 1265"/>
                <a:gd name="T26" fmla="*/ 1703 w 1955"/>
                <a:gd name="T27" fmla="*/ 276 h 1265"/>
                <a:gd name="T28" fmla="*/ 1872 w 1955"/>
                <a:gd name="T29" fmla="*/ 360 h 1265"/>
                <a:gd name="T30" fmla="*/ 1961 w 1955"/>
                <a:gd name="T31" fmla="*/ 443 h 1265"/>
                <a:gd name="T32" fmla="*/ 1979 w 1955"/>
                <a:gd name="T33" fmla="*/ 539 h 1265"/>
                <a:gd name="T34" fmla="*/ 1932 w 1955"/>
                <a:gd name="T35" fmla="*/ 629 h 1265"/>
                <a:gd name="T36" fmla="*/ 1814 w 1955"/>
                <a:gd name="T37" fmla="*/ 719 h 1265"/>
                <a:gd name="T38" fmla="*/ 1644 w 1955"/>
                <a:gd name="T39" fmla="*/ 809 h 1265"/>
                <a:gd name="T40" fmla="*/ 1409 w 1955"/>
                <a:gd name="T41" fmla="*/ 899 h 1265"/>
                <a:gd name="T42" fmla="*/ 1127 w 1955"/>
                <a:gd name="T43" fmla="*/ 989 h 1265"/>
                <a:gd name="T44" fmla="*/ 791 w 1955"/>
                <a:gd name="T45" fmla="*/ 1073 h 1265"/>
                <a:gd name="T46" fmla="*/ 420 w 1955"/>
                <a:gd name="T47" fmla="*/ 1157 h 1265"/>
                <a:gd name="T48" fmla="*/ 0 w 1955"/>
                <a:gd name="T49" fmla="*/ 1241 h 1265"/>
                <a:gd name="T50" fmla="*/ 228 w 1955"/>
                <a:gd name="T51" fmla="*/ 1223 h 1265"/>
                <a:gd name="T52" fmla="*/ 636 w 1955"/>
                <a:gd name="T53" fmla="*/ 1139 h 1265"/>
                <a:gd name="T54" fmla="*/ 996 w 1955"/>
                <a:gd name="T55" fmla="*/ 1049 h 1265"/>
                <a:gd name="T56" fmla="*/ 1314 w 1955"/>
                <a:gd name="T57" fmla="*/ 959 h 1265"/>
                <a:gd name="T58" fmla="*/ 1578 w 1955"/>
                <a:gd name="T59" fmla="*/ 863 h 1265"/>
                <a:gd name="T60" fmla="*/ 1781 w 1955"/>
                <a:gd name="T61" fmla="*/ 767 h 1265"/>
                <a:gd name="T62" fmla="*/ 1938 w 1955"/>
                <a:gd name="T63" fmla="*/ 677 h 1265"/>
                <a:gd name="T64" fmla="*/ 2015 w 1955"/>
                <a:gd name="T65" fmla="*/ 581 h 1265"/>
                <a:gd name="T66" fmla="*/ 2033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6" name="Freeform 9"/>
            <p:cNvSpPr>
              <a:spLocks/>
            </p:cNvSpPr>
            <p:nvPr/>
          </p:nvSpPr>
          <p:spPr bwMode="hidden">
            <a:xfrm>
              <a:off x="0" y="0"/>
              <a:ext cx="4709" cy="2901"/>
            </a:xfrm>
            <a:custGeom>
              <a:avLst/>
              <a:gdLst>
                <a:gd name="T0" fmla="*/ 4891 w 4694"/>
                <a:gd name="T1" fmla="*/ 797 h 2901"/>
                <a:gd name="T2" fmla="*/ 4859 w 4694"/>
                <a:gd name="T3" fmla="*/ 665 h 2901"/>
                <a:gd name="T4" fmla="*/ 4781 w 4694"/>
                <a:gd name="T5" fmla="*/ 540 h 2901"/>
                <a:gd name="T6" fmla="*/ 4655 w 4694"/>
                <a:gd name="T7" fmla="*/ 426 h 2901"/>
                <a:gd name="T8" fmla="*/ 4481 w 4694"/>
                <a:gd name="T9" fmla="*/ 312 h 2901"/>
                <a:gd name="T10" fmla="*/ 4255 w 4694"/>
                <a:gd name="T11" fmla="*/ 216 h 2901"/>
                <a:gd name="T12" fmla="*/ 3995 w 4694"/>
                <a:gd name="T13" fmla="*/ 120 h 2901"/>
                <a:gd name="T14" fmla="*/ 3690 w 4694"/>
                <a:gd name="T15" fmla="*/ 36 h 2901"/>
                <a:gd name="T16" fmla="*/ 3339 w 4694"/>
                <a:gd name="T17" fmla="*/ 0 h 2901"/>
                <a:gd name="T18" fmla="*/ 3690 w 4694"/>
                <a:gd name="T19" fmla="*/ 78 h 2901"/>
                <a:gd name="T20" fmla="*/ 3995 w 4694"/>
                <a:gd name="T21" fmla="*/ 162 h 2901"/>
                <a:gd name="T22" fmla="*/ 4255 w 4694"/>
                <a:gd name="T23" fmla="*/ 258 h 2901"/>
                <a:gd name="T24" fmla="*/ 4469 w 4694"/>
                <a:gd name="T25" fmla="*/ 366 h 2901"/>
                <a:gd name="T26" fmla="*/ 4631 w 4694"/>
                <a:gd name="T27" fmla="*/ 480 h 2901"/>
                <a:gd name="T28" fmla="*/ 4745 w 4694"/>
                <a:gd name="T29" fmla="*/ 605 h 2901"/>
                <a:gd name="T30" fmla="*/ 4805 w 4694"/>
                <a:gd name="T31" fmla="*/ 737 h 2901"/>
                <a:gd name="T32" fmla="*/ 4805 w 4694"/>
                <a:gd name="T33" fmla="*/ 875 h 2901"/>
                <a:gd name="T34" fmla="*/ 4763 w 4694"/>
                <a:gd name="T35" fmla="*/ 1001 h 2901"/>
                <a:gd name="T36" fmla="*/ 4681 w 4694"/>
                <a:gd name="T37" fmla="*/ 1127 h 2901"/>
                <a:gd name="T38" fmla="*/ 4554 w 4694"/>
                <a:gd name="T39" fmla="*/ 1259 h 2901"/>
                <a:gd name="T40" fmla="*/ 4396 w 4694"/>
                <a:gd name="T41" fmla="*/ 1385 h 2901"/>
                <a:gd name="T42" fmla="*/ 4193 w 4694"/>
                <a:gd name="T43" fmla="*/ 1517 h 2901"/>
                <a:gd name="T44" fmla="*/ 3962 w 4694"/>
                <a:gd name="T45" fmla="*/ 1648 h 2901"/>
                <a:gd name="T46" fmla="*/ 3697 w 4694"/>
                <a:gd name="T47" fmla="*/ 1774 h 2901"/>
                <a:gd name="T48" fmla="*/ 3399 w 4694"/>
                <a:gd name="T49" fmla="*/ 1906 h 2901"/>
                <a:gd name="T50" fmla="*/ 3068 w 4694"/>
                <a:gd name="T51" fmla="*/ 2032 h 2901"/>
                <a:gd name="T52" fmla="*/ 2703 w 4694"/>
                <a:gd name="T53" fmla="*/ 2164 h 2901"/>
                <a:gd name="T54" fmla="*/ 2315 w 4694"/>
                <a:gd name="T55" fmla="*/ 2284 h 2901"/>
                <a:gd name="T56" fmla="*/ 1902 w 4694"/>
                <a:gd name="T57" fmla="*/ 2410 h 2901"/>
                <a:gd name="T58" fmla="*/ 1461 w 4694"/>
                <a:gd name="T59" fmla="*/ 2530 h 2901"/>
                <a:gd name="T60" fmla="*/ 510 w 4694"/>
                <a:gd name="T61" fmla="*/ 2757 h 2901"/>
                <a:gd name="T62" fmla="*/ 0 w 4694"/>
                <a:gd name="T63" fmla="*/ 2901 h 2901"/>
                <a:gd name="T64" fmla="*/ 1008 w 4694"/>
                <a:gd name="T65" fmla="*/ 2674 h 2901"/>
                <a:gd name="T66" fmla="*/ 1703 w 4694"/>
                <a:gd name="T67" fmla="*/ 2494 h 2901"/>
                <a:gd name="T68" fmla="*/ 2148 w 4694"/>
                <a:gd name="T69" fmla="*/ 2374 h 2901"/>
                <a:gd name="T70" fmla="*/ 2555 w 4694"/>
                <a:gd name="T71" fmla="*/ 2248 h 2901"/>
                <a:gd name="T72" fmla="*/ 2933 w 4694"/>
                <a:gd name="T73" fmla="*/ 2116 h 2901"/>
                <a:gd name="T74" fmla="*/ 3281 w 4694"/>
                <a:gd name="T75" fmla="*/ 1984 h 2901"/>
                <a:gd name="T76" fmla="*/ 3605 w 4694"/>
                <a:gd name="T77" fmla="*/ 1858 h 2901"/>
                <a:gd name="T78" fmla="*/ 3893 w 4694"/>
                <a:gd name="T79" fmla="*/ 1720 h 2901"/>
                <a:gd name="T80" fmla="*/ 4151 w 4694"/>
                <a:gd name="T81" fmla="*/ 1589 h 2901"/>
                <a:gd name="T82" fmla="*/ 4370 w 4694"/>
                <a:gd name="T83" fmla="*/ 1457 h 2901"/>
                <a:gd name="T84" fmla="*/ 4554 w 4694"/>
                <a:gd name="T85" fmla="*/ 1325 h 2901"/>
                <a:gd name="T86" fmla="*/ 4700 w 4694"/>
                <a:gd name="T87" fmla="*/ 1193 h 2901"/>
                <a:gd name="T88" fmla="*/ 4805 w 4694"/>
                <a:gd name="T89" fmla="*/ 1061 h 2901"/>
                <a:gd name="T90" fmla="*/ 4865 w 4694"/>
                <a:gd name="T91" fmla="*/ 935 h 2901"/>
                <a:gd name="T92" fmla="*/ 4885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7" name="Freeform 10"/>
            <p:cNvSpPr>
              <a:spLocks/>
            </p:cNvSpPr>
            <p:nvPr/>
          </p:nvSpPr>
          <p:spPr bwMode="hidden">
            <a:xfrm>
              <a:off x="0" y="0"/>
              <a:ext cx="3773" cy="2356"/>
            </a:xfrm>
            <a:custGeom>
              <a:avLst/>
              <a:gdLst>
                <a:gd name="T0" fmla="*/ 3917 w 3761"/>
                <a:gd name="T1" fmla="*/ 719 h 2356"/>
                <a:gd name="T2" fmla="*/ 3887 w 3761"/>
                <a:gd name="T3" fmla="*/ 599 h 2356"/>
                <a:gd name="T4" fmla="*/ 3809 w 3761"/>
                <a:gd name="T5" fmla="*/ 486 h 2356"/>
                <a:gd name="T6" fmla="*/ 3670 w 3761"/>
                <a:gd name="T7" fmla="*/ 378 h 2356"/>
                <a:gd name="T8" fmla="*/ 3491 w 3761"/>
                <a:gd name="T9" fmla="*/ 282 h 2356"/>
                <a:gd name="T10" fmla="*/ 3257 w 3761"/>
                <a:gd name="T11" fmla="*/ 192 h 2356"/>
                <a:gd name="T12" fmla="*/ 2981 w 3761"/>
                <a:gd name="T13" fmla="*/ 108 h 2356"/>
                <a:gd name="T14" fmla="*/ 2663 w 3761"/>
                <a:gd name="T15" fmla="*/ 36 h 2356"/>
                <a:gd name="T16" fmla="*/ 2321 w 3761"/>
                <a:gd name="T17" fmla="*/ 0 h 2356"/>
                <a:gd name="T18" fmla="*/ 2683 w 3761"/>
                <a:gd name="T19" fmla="*/ 72 h 2356"/>
                <a:gd name="T20" fmla="*/ 2994 w 3761"/>
                <a:gd name="T21" fmla="*/ 150 h 2356"/>
                <a:gd name="T22" fmla="*/ 3269 w 3761"/>
                <a:gd name="T23" fmla="*/ 234 h 2356"/>
                <a:gd name="T24" fmla="*/ 3491 w 3761"/>
                <a:gd name="T25" fmla="*/ 330 h 2356"/>
                <a:gd name="T26" fmla="*/ 3663 w 3761"/>
                <a:gd name="T27" fmla="*/ 432 h 2356"/>
                <a:gd name="T28" fmla="*/ 3779 w 3761"/>
                <a:gd name="T29" fmla="*/ 545 h 2356"/>
                <a:gd name="T30" fmla="*/ 3839 w 3761"/>
                <a:gd name="T31" fmla="*/ 665 h 2356"/>
                <a:gd name="T32" fmla="*/ 3845 w 3761"/>
                <a:gd name="T33" fmla="*/ 791 h 2356"/>
                <a:gd name="T34" fmla="*/ 3809 w 3761"/>
                <a:gd name="T35" fmla="*/ 887 h 2356"/>
                <a:gd name="T36" fmla="*/ 3747 w 3761"/>
                <a:gd name="T37" fmla="*/ 989 h 2356"/>
                <a:gd name="T38" fmla="*/ 3644 w 3761"/>
                <a:gd name="T39" fmla="*/ 1091 h 2356"/>
                <a:gd name="T40" fmla="*/ 3515 w 3761"/>
                <a:gd name="T41" fmla="*/ 1187 h 2356"/>
                <a:gd name="T42" fmla="*/ 3359 w 3761"/>
                <a:gd name="T43" fmla="*/ 1289 h 2356"/>
                <a:gd name="T44" fmla="*/ 3173 w 3761"/>
                <a:gd name="T45" fmla="*/ 1391 h 2356"/>
                <a:gd name="T46" fmla="*/ 2951 w 3761"/>
                <a:gd name="T47" fmla="*/ 1493 h 2356"/>
                <a:gd name="T48" fmla="*/ 2716 w 3761"/>
                <a:gd name="T49" fmla="*/ 1589 h 2356"/>
                <a:gd name="T50" fmla="*/ 2166 w 3761"/>
                <a:gd name="T51" fmla="*/ 1786 h 2356"/>
                <a:gd name="T52" fmla="*/ 1524 w 3761"/>
                <a:gd name="T53" fmla="*/ 1972 h 2356"/>
                <a:gd name="T54" fmla="*/ 794 w 3761"/>
                <a:gd name="T55" fmla="*/ 2158 h 2356"/>
                <a:gd name="T56" fmla="*/ 0 w 3761"/>
                <a:gd name="T57" fmla="*/ 2326 h 2356"/>
                <a:gd name="T58" fmla="*/ 414 w 3761"/>
                <a:gd name="T59" fmla="*/ 2272 h 2356"/>
                <a:gd name="T60" fmla="*/ 1194 w 3761"/>
                <a:gd name="T61" fmla="*/ 2092 h 2356"/>
                <a:gd name="T62" fmla="*/ 1890 w 3761"/>
                <a:gd name="T63" fmla="*/ 1900 h 2356"/>
                <a:gd name="T64" fmla="*/ 2496 w 3761"/>
                <a:gd name="T65" fmla="*/ 1702 h 2356"/>
                <a:gd name="T66" fmla="*/ 2764 w 3761"/>
                <a:gd name="T67" fmla="*/ 1607 h 2356"/>
                <a:gd name="T68" fmla="*/ 3001 w 3761"/>
                <a:gd name="T69" fmla="*/ 1505 h 2356"/>
                <a:gd name="T70" fmla="*/ 3221 w 3761"/>
                <a:gd name="T71" fmla="*/ 1403 h 2356"/>
                <a:gd name="T72" fmla="*/ 3418 w 3761"/>
                <a:gd name="T73" fmla="*/ 1301 h 2356"/>
                <a:gd name="T74" fmla="*/ 3575 w 3761"/>
                <a:gd name="T75" fmla="*/ 1193 h 2356"/>
                <a:gd name="T76" fmla="*/ 3709 w 3761"/>
                <a:gd name="T77" fmla="*/ 1091 h 2356"/>
                <a:gd name="T78" fmla="*/ 3809 w 3761"/>
                <a:gd name="T79" fmla="*/ 989 h 2356"/>
                <a:gd name="T80" fmla="*/ 3875 w 3761"/>
                <a:gd name="T81" fmla="*/ 887 h 2356"/>
                <a:gd name="T82" fmla="*/ 3911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8" name="Freeform 11"/>
            <p:cNvSpPr>
              <a:spLocks/>
            </p:cNvSpPr>
            <p:nvPr/>
          </p:nvSpPr>
          <p:spPr bwMode="hidden">
            <a:xfrm>
              <a:off x="0" y="0"/>
              <a:ext cx="2933" cy="1846"/>
            </a:xfrm>
            <a:custGeom>
              <a:avLst/>
              <a:gdLst>
                <a:gd name="T0" fmla="*/ 3041 w 2924"/>
                <a:gd name="T1" fmla="*/ 647 h 1846"/>
                <a:gd name="T2" fmla="*/ 2993 w 2924"/>
                <a:gd name="T3" fmla="*/ 528 h 1846"/>
                <a:gd name="T4" fmla="*/ 2865 w 2924"/>
                <a:gd name="T5" fmla="*/ 414 h 1846"/>
                <a:gd name="T6" fmla="*/ 2663 w 2924"/>
                <a:gd name="T7" fmla="*/ 318 h 1846"/>
                <a:gd name="T8" fmla="*/ 2393 w 2924"/>
                <a:gd name="T9" fmla="*/ 228 h 1846"/>
                <a:gd name="T10" fmla="*/ 2063 w 2924"/>
                <a:gd name="T11" fmla="*/ 150 h 1846"/>
                <a:gd name="T12" fmla="*/ 1673 w 2924"/>
                <a:gd name="T13" fmla="*/ 78 h 1846"/>
                <a:gd name="T14" fmla="*/ 1230 w 2924"/>
                <a:gd name="T15" fmla="*/ 24 h 1846"/>
                <a:gd name="T16" fmla="*/ 720 w 2924"/>
                <a:gd name="T17" fmla="*/ 0 h 1846"/>
                <a:gd name="T18" fmla="*/ 1242 w 2924"/>
                <a:gd name="T19" fmla="*/ 48 h 1846"/>
                <a:gd name="T20" fmla="*/ 1691 w 2924"/>
                <a:gd name="T21" fmla="*/ 108 h 1846"/>
                <a:gd name="T22" fmla="*/ 2087 w 2924"/>
                <a:gd name="T23" fmla="*/ 180 h 1846"/>
                <a:gd name="T24" fmla="*/ 2417 w 2924"/>
                <a:gd name="T25" fmla="*/ 264 h 1846"/>
                <a:gd name="T26" fmla="*/ 2675 w 2924"/>
                <a:gd name="T27" fmla="*/ 360 h 1846"/>
                <a:gd name="T28" fmla="*/ 2865 w 2924"/>
                <a:gd name="T29" fmla="*/ 468 h 1846"/>
                <a:gd name="T30" fmla="*/ 2963 w 2924"/>
                <a:gd name="T31" fmla="*/ 587 h 1846"/>
                <a:gd name="T32" fmla="*/ 2981 w 2924"/>
                <a:gd name="T33" fmla="*/ 713 h 1846"/>
                <a:gd name="T34" fmla="*/ 2957 w 2924"/>
                <a:gd name="T35" fmla="*/ 785 h 1846"/>
                <a:gd name="T36" fmla="*/ 2909 w 2924"/>
                <a:gd name="T37" fmla="*/ 857 h 1846"/>
                <a:gd name="T38" fmla="*/ 2729 w 2924"/>
                <a:gd name="T39" fmla="*/ 1001 h 1846"/>
                <a:gd name="T40" fmla="*/ 2462 w 2924"/>
                <a:gd name="T41" fmla="*/ 1145 h 1846"/>
                <a:gd name="T42" fmla="*/ 2111 w 2924"/>
                <a:gd name="T43" fmla="*/ 1289 h 1846"/>
                <a:gd name="T44" fmla="*/ 1691 w 2924"/>
                <a:gd name="T45" fmla="*/ 1433 h 1846"/>
                <a:gd name="T46" fmla="*/ 1194 w 2924"/>
                <a:gd name="T47" fmla="*/ 1571 h 1846"/>
                <a:gd name="T48" fmla="*/ 630 w 2924"/>
                <a:gd name="T49" fmla="*/ 1702 h 1846"/>
                <a:gd name="T50" fmla="*/ 0 w 2924"/>
                <a:gd name="T51" fmla="*/ 1828 h 1846"/>
                <a:gd name="T52" fmla="*/ 324 w 2924"/>
                <a:gd name="T53" fmla="*/ 1780 h 1846"/>
                <a:gd name="T54" fmla="*/ 936 w 2924"/>
                <a:gd name="T55" fmla="*/ 1648 h 1846"/>
                <a:gd name="T56" fmla="*/ 1470 w 2924"/>
                <a:gd name="T57" fmla="*/ 1511 h 1846"/>
                <a:gd name="T58" fmla="*/ 1949 w 2924"/>
                <a:gd name="T59" fmla="*/ 1367 h 1846"/>
                <a:gd name="T60" fmla="*/ 2345 w 2924"/>
                <a:gd name="T61" fmla="*/ 1223 h 1846"/>
                <a:gd name="T62" fmla="*/ 2663 w 2924"/>
                <a:gd name="T63" fmla="*/ 1079 h 1846"/>
                <a:gd name="T64" fmla="*/ 2891 w 2924"/>
                <a:gd name="T65" fmla="*/ 929 h 1846"/>
                <a:gd name="T66" fmla="*/ 2993 w 2924"/>
                <a:gd name="T67" fmla="*/ 815 h 1846"/>
                <a:gd name="T68" fmla="*/ 3029 w 2924"/>
                <a:gd name="T69" fmla="*/ 743 h 1846"/>
                <a:gd name="T70" fmla="*/ 3041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49" name="Freeform 12"/>
            <p:cNvSpPr>
              <a:spLocks/>
            </p:cNvSpPr>
            <p:nvPr/>
          </p:nvSpPr>
          <p:spPr bwMode="hidden">
            <a:xfrm>
              <a:off x="114" y="2847"/>
              <a:ext cx="1493" cy="204"/>
            </a:xfrm>
            <a:custGeom>
              <a:avLst/>
              <a:gdLst>
                <a:gd name="T0" fmla="*/ 1464 w 1488"/>
                <a:gd name="T1" fmla="*/ 204 h 204"/>
                <a:gd name="T2" fmla="*/ 0 w 1488"/>
                <a:gd name="T3" fmla="*/ 18 h 204"/>
                <a:gd name="T4" fmla="*/ 77 w 1488"/>
                <a:gd name="T5" fmla="*/ 0 h 204"/>
                <a:gd name="T6" fmla="*/ 1553 w 1488"/>
                <a:gd name="T7" fmla="*/ 186 h 204"/>
                <a:gd name="T8" fmla="*/ 1464 w 1488"/>
                <a:gd name="T9" fmla="*/ 204 h 204"/>
                <a:gd name="T10" fmla="*/ 146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6"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sp>
          <p:nvSpPr>
            <p:cNvPr id="2067"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tr-TR" altLang="tr-TR">
                <a:solidFill>
                  <a:srgbClr val="FFFFFF"/>
                </a:solidFill>
              </a:endParaRPr>
            </a:p>
          </p:txBody>
        </p:sp>
        <p:grpSp>
          <p:nvGrpSpPr>
            <p:cNvPr id="18452" name="Group 15"/>
            <p:cNvGrpSpPr>
              <a:grpSpLocks/>
            </p:cNvGrpSpPr>
            <p:nvPr/>
          </p:nvGrpSpPr>
          <p:grpSpPr bwMode="auto">
            <a:xfrm>
              <a:off x="192" y="2284"/>
              <a:ext cx="1254" cy="923"/>
              <a:chOff x="192" y="2284"/>
              <a:chExt cx="1254" cy="923"/>
            </a:xfrm>
          </p:grpSpPr>
          <p:sp>
            <p:nvSpPr>
              <p:cNvPr id="18453"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54"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6 w 323"/>
                  <a:gd name="T13" fmla="*/ 18 h 162"/>
                  <a:gd name="T14" fmla="*/ 252 w 323"/>
                  <a:gd name="T15" fmla="*/ 54 h 162"/>
                  <a:gd name="T16" fmla="*/ 300 w 323"/>
                  <a:gd name="T17" fmla="*/ 90 h 162"/>
                  <a:gd name="T18" fmla="*/ 330 w 323"/>
                  <a:gd name="T19" fmla="*/ 114 h 162"/>
                  <a:gd name="T20" fmla="*/ 336 w 323"/>
                  <a:gd name="T21" fmla="*/ 126 h 162"/>
                  <a:gd name="T22" fmla="*/ 336 w 323"/>
                  <a:gd name="T23" fmla="*/ 126 h 162"/>
                  <a:gd name="T24" fmla="*/ 234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55" name="Freeform 18"/>
              <p:cNvSpPr>
                <a:spLocks noEditPoints="1"/>
              </p:cNvSpPr>
              <p:nvPr/>
            </p:nvSpPr>
            <p:spPr bwMode="hidden">
              <a:xfrm>
                <a:off x="192" y="2284"/>
                <a:ext cx="1254" cy="923"/>
              </a:xfrm>
              <a:custGeom>
                <a:avLst/>
                <a:gdLst>
                  <a:gd name="T0" fmla="*/ 1218 w 1250"/>
                  <a:gd name="T1" fmla="*/ 641 h 923"/>
                  <a:gd name="T2" fmla="*/ 1218 w 1250"/>
                  <a:gd name="T3" fmla="*/ 473 h 923"/>
                  <a:gd name="T4" fmla="*/ 1188 w 1250"/>
                  <a:gd name="T5" fmla="*/ 384 h 923"/>
                  <a:gd name="T6" fmla="*/ 1164 w 1250"/>
                  <a:gd name="T7" fmla="*/ 288 h 923"/>
                  <a:gd name="T8" fmla="*/ 1092 w 1250"/>
                  <a:gd name="T9" fmla="*/ 174 h 923"/>
                  <a:gd name="T10" fmla="*/ 1020 w 1250"/>
                  <a:gd name="T11" fmla="*/ 96 h 923"/>
                  <a:gd name="T12" fmla="*/ 1002 w 1250"/>
                  <a:gd name="T13" fmla="*/ 72 h 923"/>
                  <a:gd name="T14" fmla="*/ 930 w 1250"/>
                  <a:gd name="T15" fmla="*/ 18 h 923"/>
                  <a:gd name="T16" fmla="*/ 858 w 1250"/>
                  <a:gd name="T17" fmla="*/ 6 h 923"/>
                  <a:gd name="T18" fmla="*/ 738 w 1250"/>
                  <a:gd name="T19" fmla="*/ 24 h 923"/>
                  <a:gd name="T20" fmla="*/ 690 w 1250"/>
                  <a:gd name="T21" fmla="*/ 42 h 923"/>
                  <a:gd name="T22" fmla="*/ 594 w 1250"/>
                  <a:gd name="T23" fmla="*/ 120 h 923"/>
                  <a:gd name="T24" fmla="*/ 558 w 1250"/>
                  <a:gd name="T25" fmla="*/ 228 h 923"/>
                  <a:gd name="T26" fmla="*/ 535 w 1250"/>
                  <a:gd name="T27" fmla="*/ 348 h 923"/>
                  <a:gd name="T28" fmla="*/ 444 w 1250"/>
                  <a:gd name="T29" fmla="*/ 479 h 923"/>
                  <a:gd name="T30" fmla="*/ 426 w 1250"/>
                  <a:gd name="T31" fmla="*/ 539 h 923"/>
                  <a:gd name="T32" fmla="*/ 366 w 1250"/>
                  <a:gd name="T33" fmla="*/ 599 h 923"/>
                  <a:gd name="T34" fmla="*/ 318 w 1250"/>
                  <a:gd name="T35" fmla="*/ 629 h 923"/>
                  <a:gd name="T36" fmla="*/ 306 w 1250"/>
                  <a:gd name="T37" fmla="*/ 635 h 923"/>
                  <a:gd name="T38" fmla="*/ 270 w 1250"/>
                  <a:gd name="T39" fmla="*/ 677 h 923"/>
                  <a:gd name="T40" fmla="*/ 150 w 1250"/>
                  <a:gd name="T41" fmla="*/ 797 h 923"/>
                  <a:gd name="T42" fmla="*/ 54 w 1250"/>
                  <a:gd name="T43" fmla="*/ 839 h 923"/>
                  <a:gd name="T44" fmla="*/ 156 w 1250"/>
                  <a:gd name="T45" fmla="*/ 905 h 923"/>
                  <a:gd name="T46" fmla="*/ 253 w 1250"/>
                  <a:gd name="T47" fmla="*/ 869 h 923"/>
                  <a:gd name="T48" fmla="*/ 666 w 1250"/>
                  <a:gd name="T49" fmla="*/ 827 h 923"/>
                  <a:gd name="T50" fmla="*/ 726 w 1250"/>
                  <a:gd name="T51" fmla="*/ 725 h 923"/>
                  <a:gd name="T52" fmla="*/ 720 w 1250"/>
                  <a:gd name="T53" fmla="*/ 611 h 923"/>
                  <a:gd name="T54" fmla="*/ 815 w 1250"/>
                  <a:gd name="T55" fmla="*/ 551 h 923"/>
                  <a:gd name="T56" fmla="*/ 918 w 1250"/>
                  <a:gd name="T57" fmla="*/ 449 h 923"/>
                  <a:gd name="T58" fmla="*/ 948 w 1250"/>
                  <a:gd name="T59" fmla="*/ 414 h 923"/>
                  <a:gd name="T60" fmla="*/ 1014 w 1250"/>
                  <a:gd name="T61" fmla="*/ 318 h 923"/>
                  <a:gd name="T62" fmla="*/ 1062 w 1250"/>
                  <a:gd name="T63" fmla="*/ 336 h 923"/>
                  <a:gd name="T64" fmla="*/ 1170 w 1250"/>
                  <a:gd name="T65" fmla="*/ 617 h 923"/>
                  <a:gd name="T66" fmla="*/ 1164 w 1250"/>
                  <a:gd name="T67" fmla="*/ 689 h 923"/>
                  <a:gd name="T68" fmla="*/ 1200 w 1250"/>
                  <a:gd name="T69" fmla="*/ 749 h 923"/>
                  <a:gd name="T70" fmla="*/ 1254 w 1250"/>
                  <a:gd name="T71" fmla="*/ 713 h 923"/>
                  <a:gd name="T72" fmla="*/ 1290 w 1250"/>
                  <a:gd name="T73" fmla="*/ 749 h 923"/>
                  <a:gd name="T74" fmla="*/ 1302 w 1250"/>
                  <a:gd name="T75" fmla="*/ 743 h 923"/>
                  <a:gd name="T76" fmla="*/ 720 w 1250"/>
                  <a:gd name="T77" fmla="*/ 264 h 923"/>
                  <a:gd name="T78" fmla="*/ 823 w 1250"/>
                  <a:gd name="T79" fmla="*/ 372 h 923"/>
                  <a:gd name="T80" fmla="*/ 797 w 1250"/>
                  <a:gd name="T81" fmla="*/ 443 h 923"/>
                  <a:gd name="T82" fmla="*/ 732 w 1250"/>
                  <a:gd name="T83" fmla="*/ 515 h 923"/>
                  <a:gd name="T84" fmla="*/ 684 w 1250"/>
                  <a:gd name="T85" fmla="*/ 569 h 923"/>
                  <a:gd name="T86" fmla="*/ 642 w 1250"/>
                  <a:gd name="T87" fmla="*/ 593 h 923"/>
                  <a:gd name="T88" fmla="*/ 600 w 1250"/>
                  <a:gd name="T89" fmla="*/ 617 h 923"/>
                  <a:gd name="T90" fmla="*/ 588 w 1250"/>
                  <a:gd name="T91" fmla="*/ 707 h 923"/>
                  <a:gd name="T92" fmla="*/ 366 w 1250"/>
                  <a:gd name="T93" fmla="*/ 755 h 923"/>
                  <a:gd name="T94" fmla="*/ 402 w 1250"/>
                  <a:gd name="T95" fmla="*/ 641 h 923"/>
                  <a:gd name="T96" fmla="*/ 438 w 1250"/>
                  <a:gd name="T97" fmla="*/ 647 h 923"/>
                  <a:gd name="T98" fmla="*/ 456 w 1250"/>
                  <a:gd name="T99" fmla="*/ 617 h 923"/>
                  <a:gd name="T100" fmla="*/ 594 w 1250"/>
                  <a:gd name="T101" fmla="*/ 515 h 923"/>
                  <a:gd name="T102" fmla="*/ 642 w 1250"/>
                  <a:gd name="T103" fmla="*/ 473 h 923"/>
                  <a:gd name="T104" fmla="*/ 666 w 1250"/>
                  <a:gd name="T105" fmla="*/ 396 h 923"/>
                  <a:gd name="T106" fmla="*/ 666 w 1250"/>
                  <a:gd name="T107" fmla="*/ 378 h 923"/>
                  <a:gd name="T108" fmla="*/ 690 w 1250"/>
                  <a:gd name="T109" fmla="*/ 270 h 923"/>
                  <a:gd name="T110" fmla="*/ 708 w 1250"/>
                  <a:gd name="T111" fmla="*/ 192 h 923"/>
                  <a:gd name="T112" fmla="*/ 720 w 1250"/>
                  <a:gd name="T113" fmla="*/ 264 h 923"/>
                  <a:gd name="T114" fmla="*/ 558 w 1250"/>
                  <a:gd name="T115" fmla="*/ 455 h 923"/>
                  <a:gd name="T116" fmla="*/ 660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56"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57"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58"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59"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0"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1"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2" name="Freeform 25"/>
              <p:cNvSpPr>
                <a:spLocks/>
              </p:cNvSpPr>
              <p:nvPr/>
            </p:nvSpPr>
            <p:spPr bwMode="hidden">
              <a:xfrm>
                <a:off x="737" y="2763"/>
                <a:ext cx="73" cy="54"/>
              </a:xfrm>
              <a:custGeom>
                <a:avLst/>
                <a:gdLst>
                  <a:gd name="T0" fmla="*/ 24 w 72"/>
                  <a:gd name="T1" fmla="*/ 36 h 54"/>
                  <a:gd name="T2" fmla="*/ 61 w 72"/>
                  <a:gd name="T3" fmla="*/ 24 h 54"/>
                  <a:gd name="T4" fmla="*/ 73 w 72"/>
                  <a:gd name="T5" fmla="*/ 12 h 54"/>
                  <a:gd name="T6" fmla="*/ 79 w 72"/>
                  <a:gd name="T7" fmla="*/ 6 h 54"/>
                  <a:gd name="T8" fmla="*/ 85 w 72"/>
                  <a:gd name="T9" fmla="*/ 0 h 54"/>
                  <a:gd name="T10" fmla="*/ 55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3"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4"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5" name="Freeform 28"/>
              <p:cNvSpPr>
                <a:spLocks/>
              </p:cNvSpPr>
              <p:nvPr/>
            </p:nvSpPr>
            <p:spPr bwMode="hidden">
              <a:xfrm>
                <a:off x="437" y="3027"/>
                <a:ext cx="288" cy="84"/>
              </a:xfrm>
              <a:custGeom>
                <a:avLst/>
                <a:gdLst>
                  <a:gd name="T0" fmla="*/ 300 w 287"/>
                  <a:gd name="T1" fmla="*/ 0 h 84"/>
                  <a:gd name="T2" fmla="*/ 0 w 287"/>
                  <a:gd name="T3" fmla="*/ 84 h 84"/>
                  <a:gd name="T4" fmla="*/ 181 w 287"/>
                  <a:gd name="T5" fmla="*/ 36 h 84"/>
                  <a:gd name="T6" fmla="*/ 114 w 287"/>
                  <a:gd name="T7" fmla="*/ 60 h 84"/>
                  <a:gd name="T8" fmla="*/ 289 w 287"/>
                  <a:gd name="T9" fmla="*/ 18 h 84"/>
                  <a:gd name="T10" fmla="*/ 300 w 287"/>
                  <a:gd name="T11" fmla="*/ 0 h 84"/>
                  <a:gd name="T12" fmla="*/ 300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6"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7"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8"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69"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70"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71"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72"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73"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474"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475"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476"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477"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43049"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43050"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3051"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tr-TR" altLang="tr-TR"/>
          </a:p>
        </p:txBody>
      </p:sp>
      <p:sp>
        <p:nvSpPr>
          <p:cNvPr id="43052"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tr-TR" altLang="tr-TR"/>
          </a:p>
        </p:txBody>
      </p:sp>
      <p:sp>
        <p:nvSpPr>
          <p:cNvPr id="43053"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B1E01982-3CB4-4638-ABB9-7FB1717F8CFA}"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8163" r:id="rId1"/>
    <p:sldLayoutId id="2147488087" r:id="rId2"/>
    <p:sldLayoutId id="2147488088" r:id="rId3"/>
    <p:sldLayoutId id="2147488089" r:id="rId4"/>
    <p:sldLayoutId id="2147488090" r:id="rId5"/>
    <p:sldLayoutId id="2147488091" r:id="rId6"/>
    <p:sldLayoutId id="2147488092" r:id="rId7"/>
    <p:sldLayoutId id="2147488093" r:id="rId8"/>
    <p:sldLayoutId id="2147488094" r:id="rId9"/>
    <p:sldLayoutId id="2147488095" r:id="rId10"/>
    <p:sldLayoutId id="2147488096"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47107"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7108"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tr-TR" altLang="tr-T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endParaRPr lang="tr-TR" altLang="tr-TR"/>
          </a:p>
        </p:txBody>
      </p:sp>
      <p:sp>
        <p:nvSpPr>
          <p:cNvPr id="47110"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anose="020B0604020202020204" pitchFamily="34" charset="0"/>
              </a:defRPr>
            </a:lvl1pPr>
          </a:lstStyle>
          <a:p>
            <a:pPr>
              <a:defRPr/>
            </a:pPr>
            <a:fld id="{8A22B6D2-A106-4012-ACC5-4585B9218AA3}"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8164" r:id="rId1"/>
    <p:sldLayoutId id="2147488165" r:id="rId2"/>
    <p:sldLayoutId id="2147488166" r:id="rId3"/>
    <p:sldLayoutId id="2147488167" r:id="rId4"/>
    <p:sldLayoutId id="2147488168" r:id="rId5"/>
    <p:sldLayoutId id="2147488169" r:id="rId6"/>
    <p:sldLayoutId id="2147488170" r:id="rId7"/>
    <p:sldLayoutId id="2147488171" r:id="rId8"/>
    <p:sldLayoutId id="2147488172" r:id="rId9"/>
    <p:sldLayoutId id="2147488173" r:id="rId10"/>
    <p:sldLayoutId id="2147488174"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panose="020B0604020202020204" pitchFamily="34" charset="0"/>
              </a:defRPr>
            </a:lvl1pPr>
          </a:lstStyle>
          <a:p>
            <a:pPr>
              <a:defRPr/>
            </a:pPr>
            <a:endParaRPr lang="tr-TR" altLang="tr-TR"/>
          </a:p>
        </p:txBody>
      </p:sp>
      <p:sp>
        <p:nvSpPr>
          <p:cNvPr id="522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panose="020B0604020202020204" pitchFamily="34" charset="0"/>
              </a:defRPr>
            </a:lvl1pPr>
          </a:lstStyle>
          <a:p>
            <a:pPr>
              <a:defRPr/>
            </a:pPr>
            <a:fld id="{FB2AB8B8-4505-455F-81B1-58502162168F}" type="slidenum">
              <a:rPr lang="tr-TR" altLang="tr-TR"/>
              <a:pPr>
                <a:defRPr/>
              </a:pPr>
              <a:t>‹#›</a:t>
            </a:fld>
            <a:endParaRPr lang="tr-TR" altLang="tr-TR"/>
          </a:p>
        </p:txBody>
      </p:sp>
      <p:grpSp>
        <p:nvGrpSpPr>
          <p:cNvPr id="20484" name="Group 4"/>
          <p:cNvGrpSpPr>
            <a:grpSpLocks/>
          </p:cNvGrpSpPr>
          <p:nvPr/>
        </p:nvGrpSpPr>
        <p:grpSpPr bwMode="auto">
          <a:xfrm>
            <a:off x="0" y="0"/>
            <a:ext cx="9140825" cy="6850063"/>
            <a:chOff x="0" y="0"/>
            <a:chExt cx="5758" cy="4315"/>
          </a:xfrm>
        </p:grpSpPr>
        <p:grpSp>
          <p:nvGrpSpPr>
            <p:cNvPr id="20488"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522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522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2049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2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grpSp>
        <p:sp>
          <p:nvSpPr>
            <p:cNvPr id="522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20490"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22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522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panose="020B0604020202020204" pitchFamily="34" charset="0"/>
              </a:defRPr>
            </a:lvl1pPr>
          </a:lstStyle>
          <a:p>
            <a:pPr>
              <a:defRPr/>
            </a:pPr>
            <a:endParaRPr lang="tr-TR" altLang="tr-TR"/>
          </a:p>
        </p:txBody>
      </p:sp>
      <p:sp>
        <p:nvSpPr>
          <p:cNvPr id="522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75" r:id="rId1"/>
    <p:sldLayoutId id="2147488176" r:id="rId2"/>
    <p:sldLayoutId id="2147488177" r:id="rId3"/>
    <p:sldLayoutId id="2147488178" r:id="rId4"/>
    <p:sldLayoutId id="2147488179" r:id="rId5"/>
    <p:sldLayoutId id="2147488180" r:id="rId6"/>
    <p:sldLayoutId id="2147488181" r:id="rId7"/>
    <p:sldLayoutId id="2147488182" r:id="rId8"/>
    <p:sldLayoutId id="2147488183" r:id="rId9"/>
    <p:sldLayoutId id="2147488184" r:id="rId10"/>
    <p:sldLayoutId id="2147488185"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3344 w 6027"/>
                <a:gd name="T1" fmla="*/ 1 h 2296"/>
                <a:gd name="T2" fmla="*/ 0 w 6027"/>
                <a:gd name="T3" fmla="*/ 1 h 2296"/>
                <a:gd name="T4" fmla="*/ 0 w 6027"/>
                <a:gd name="T5" fmla="*/ 0 h 2296"/>
                <a:gd name="T6" fmla="*/ 3344 w 6027"/>
                <a:gd name="T7" fmla="*/ 0 h 2296"/>
                <a:gd name="T8" fmla="*/ 3344 w 6027"/>
                <a:gd name="T9" fmla="*/ 1 h 2296"/>
                <a:gd name="T10" fmla="*/ 3344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438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sp>
        <p:nvSpPr>
          <p:cNvPr id="2051"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052" name="Group 6"/>
          <p:cNvGrpSpPr>
            <a:grpSpLocks/>
          </p:cNvGrpSpPr>
          <p:nvPr/>
        </p:nvGrpSpPr>
        <p:grpSpPr bwMode="auto">
          <a:xfrm>
            <a:off x="0" y="6019800"/>
            <a:ext cx="7848600" cy="857250"/>
            <a:chOff x="0" y="3792"/>
            <a:chExt cx="4944" cy="540"/>
          </a:xfrm>
        </p:grpSpPr>
        <p:sp>
          <p:nvSpPr>
            <p:cNvPr id="14439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77 h 353"/>
                  <a:gd name="T4" fmla="*/ 24 w 186"/>
                  <a:gd name="T5" fmla="*/ 131 h 353"/>
                  <a:gd name="T6" fmla="*/ 18 w 186"/>
                  <a:gd name="T7" fmla="*/ 284 h 353"/>
                  <a:gd name="T8" fmla="*/ 42 w 186"/>
                  <a:gd name="T9" fmla="*/ 492 h 353"/>
                  <a:gd name="T10" fmla="*/ 48 w 186"/>
                  <a:gd name="T11" fmla="*/ 697 h 353"/>
                  <a:gd name="T12" fmla="*/ 0 w 186"/>
                  <a:gd name="T13" fmla="*/ 1524 h 353"/>
                  <a:gd name="T14" fmla="*/ 54 w 186"/>
                  <a:gd name="T15" fmla="*/ 1009 h 353"/>
                  <a:gd name="T16" fmla="*/ 84 w 186"/>
                  <a:gd name="T17" fmla="*/ 930 h 353"/>
                  <a:gd name="T18" fmla="*/ 126 w 186"/>
                  <a:gd name="T19" fmla="*/ 545 h 353"/>
                  <a:gd name="T20" fmla="*/ 144 w 186"/>
                  <a:gd name="T21" fmla="*/ 516 h 353"/>
                  <a:gd name="T22" fmla="*/ 144 w 186"/>
                  <a:gd name="T23" fmla="*/ 389 h 353"/>
                  <a:gd name="T24" fmla="*/ 186 w 186"/>
                  <a:gd name="T25" fmla="*/ 284 h 353"/>
                  <a:gd name="T26" fmla="*/ 162 w 186"/>
                  <a:gd name="T27" fmla="*/ 258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7 h 66"/>
                  <a:gd name="T8" fmla="*/ 6 w 155"/>
                  <a:gd name="T9" fmla="*/ 78 h 66"/>
                  <a:gd name="T10" fmla="*/ 0 w 155"/>
                  <a:gd name="T11" fmla="*/ 107 h 66"/>
                  <a:gd name="T12" fmla="*/ 78 w 155"/>
                  <a:gd name="T13" fmla="*/ 262 h 66"/>
                  <a:gd name="T14" fmla="*/ 96 w 155"/>
                  <a:gd name="T15" fmla="*/ 185 h 66"/>
                  <a:gd name="T16" fmla="*/ 155 w 155"/>
                  <a:gd name="T17" fmla="*/ 292 h 66"/>
                  <a:gd name="T18" fmla="*/ 126 w 155"/>
                  <a:gd name="T19" fmla="*/ 10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2" name="Freeform 13"/>
              <p:cNvSpPr>
                <a:spLocks/>
              </p:cNvSpPr>
              <p:nvPr userDrawn="1"/>
            </p:nvSpPr>
            <p:spPr bwMode="ltGray">
              <a:xfrm>
                <a:off x="2486" y="3859"/>
                <a:ext cx="42" cy="81"/>
              </a:xfrm>
              <a:custGeom>
                <a:avLst/>
                <a:gdLst>
                  <a:gd name="T0" fmla="*/ 6 w 42"/>
                  <a:gd name="T1" fmla="*/ 169 h 72"/>
                  <a:gd name="T2" fmla="*/ 0 w 42"/>
                  <a:gd name="T3" fmla="*/ 87 h 72"/>
                  <a:gd name="T4" fmla="*/ 12 w 42"/>
                  <a:gd name="T5" fmla="*/ 29 h 72"/>
                  <a:gd name="T6" fmla="*/ 0 w 42"/>
                  <a:gd name="T7" fmla="*/ 29 h 72"/>
                  <a:gd name="T8" fmla="*/ 12 w 42"/>
                  <a:gd name="T9" fmla="*/ 29 h 72"/>
                  <a:gd name="T10" fmla="*/ 24 w 42"/>
                  <a:gd name="T11" fmla="*/ 29 h 72"/>
                  <a:gd name="T12" fmla="*/ 36 w 42"/>
                  <a:gd name="T13" fmla="*/ 29 h 72"/>
                  <a:gd name="T14" fmla="*/ 42 w 42"/>
                  <a:gd name="T15" fmla="*/ 0 h 72"/>
                  <a:gd name="T16" fmla="*/ 30 w 42"/>
                  <a:gd name="T17" fmla="*/ 87 h 72"/>
                  <a:gd name="T18" fmla="*/ 42 w 42"/>
                  <a:gd name="T19" fmla="*/ 226 h 72"/>
                  <a:gd name="T20" fmla="*/ 12 w 42"/>
                  <a:gd name="T21" fmla="*/ 331 h 72"/>
                  <a:gd name="T22" fmla="*/ 6 w 42"/>
                  <a:gd name="T23" fmla="*/ 169 h 72"/>
                  <a:gd name="T24" fmla="*/ 6 w 42"/>
                  <a:gd name="T25" fmla="*/ 1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439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73 h 287"/>
                <a:gd name="T4" fmla="*/ 66 w 365"/>
                <a:gd name="T5" fmla="*/ 134 h 287"/>
                <a:gd name="T6" fmla="*/ 143 w 365"/>
                <a:gd name="T7" fmla="*/ 219 h 287"/>
                <a:gd name="T8" fmla="*/ 191 w 365"/>
                <a:gd name="T9" fmla="*/ 201 h 287"/>
                <a:gd name="T10" fmla="*/ 341 w 365"/>
                <a:gd name="T11" fmla="*/ 343 h 287"/>
                <a:gd name="T12" fmla="*/ 305 w 365"/>
                <a:gd name="T13" fmla="*/ 210 h 287"/>
                <a:gd name="T14" fmla="*/ 365 w 365"/>
                <a:gd name="T15" fmla="*/ 158 h 287"/>
                <a:gd name="T16" fmla="*/ 359 w 365"/>
                <a:gd name="T17" fmla="*/ 152 h 287"/>
                <a:gd name="T18" fmla="*/ 335 w 365"/>
                <a:gd name="T19" fmla="*/ 140 h 287"/>
                <a:gd name="T20" fmla="*/ 299 w 365"/>
                <a:gd name="T21" fmla="*/ 103 h 287"/>
                <a:gd name="T22" fmla="*/ 257 w 365"/>
                <a:gd name="T23" fmla="*/ 85 h 287"/>
                <a:gd name="T24" fmla="*/ 215 w 365"/>
                <a:gd name="T25" fmla="*/ 67 h 287"/>
                <a:gd name="T26" fmla="*/ 173 w 365"/>
                <a:gd name="T27" fmla="*/ 4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3 h 60"/>
                <a:gd name="T16" fmla="*/ 65 w 71"/>
                <a:gd name="T17" fmla="*/ 55 h 60"/>
                <a:gd name="T18" fmla="*/ 71 w 71"/>
                <a:gd name="T19" fmla="*/ 67 h 60"/>
                <a:gd name="T20" fmla="*/ 71 w 71"/>
                <a:gd name="T21" fmla="*/ 73 h 60"/>
                <a:gd name="T22" fmla="*/ 59 w 71"/>
                <a:gd name="T23" fmla="*/ 67 h 60"/>
                <a:gd name="T24" fmla="*/ 47 w 71"/>
                <a:gd name="T25" fmla="*/ 55 h 60"/>
                <a:gd name="T26" fmla="*/ 23 w 71"/>
                <a:gd name="T27" fmla="*/ 43 h 60"/>
                <a:gd name="T28" fmla="*/ 23 w 71"/>
                <a:gd name="T29" fmla="*/ 49 h 60"/>
                <a:gd name="T30" fmla="*/ 18 w 71"/>
                <a:gd name="T31" fmla="*/ 55 h 60"/>
                <a:gd name="T32" fmla="*/ 12 w 71"/>
                <a:gd name="T33" fmla="*/ 61 h 60"/>
                <a:gd name="T34" fmla="*/ 6 w 71"/>
                <a:gd name="T35" fmla="*/ 61 h 60"/>
                <a:gd name="T36" fmla="*/ 6 w 71"/>
                <a:gd name="T37" fmla="*/ 61 h 60"/>
                <a:gd name="T38" fmla="*/ 6 w 71"/>
                <a:gd name="T39" fmla="*/ 4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7 h 162"/>
                <a:gd name="T10" fmla="*/ 96 w 161"/>
                <a:gd name="T11" fmla="*/ 73 h 162"/>
                <a:gd name="T12" fmla="*/ 102 w 161"/>
                <a:gd name="T13" fmla="*/ 85 h 162"/>
                <a:gd name="T14" fmla="*/ 108 w 161"/>
                <a:gd name="T15" fmla="*/ 97 h 162"/>
                <a:gd name="T16" fmla="*/ 120 w 161"/>
                <a:gd name="T17" fmla="*/ 109 h 162"/>
                <a:gd name="T18" fmla="*/ 143 w 161"/>
                <a:gd name="T19" fmla="*/ 132 h 162"/>
                <a:gd name="T20" fmla="*/ 155 w 161"/>
                <a:gd name="T21" fmla="*/ 164 h 162"/>
                <a:gd name="T22" fmla="*/ 161 w 161"/>
                <a:gd name="T23" fmla="*/ 182 h 162"/>
                <a:gd name="T24" fmla="*/ 161 w 161"/>
                <a:gd name="T25" fmla="*/ 188 h 162"/>
                <a:gd name="T26" fmla="*/ 96 w 161"/>
                <a:gd name="T27" fmla="*/ 115 h 162"/>
                <a:gd name="T28" fmla="*/ 30 w 161"/>
                <a:gd name="T29" fmla="*/ 6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3" name="Freeform 20"/>
            <p:cNvSpPr>
              <a:spLocks/>
            </p:cNvSpPr>
            <p:nvPr/>
          </p:nvSpPr>
          <p:spPr bwMode="auto">
            <a:xfrm>
              <a:off x="706" y="3854"/>
              <a:ext cx="59" cy="61"/>
            </a:xfrm>
            <a:custGeom>
              <a:avLst/>
              <a:gdLst>
                <a:gd name="T0" fmla="*/ 59 w 59"/>
                <a:gd name="T1" fmla="*/ 6 h 60"/>
                <a:gd name="T2" fmla="*/ 41 w 59"/>
                <a:gd name="T3" fmla="*/ 43 h 60"/>
                <a:gd name="T4" fmla="*/ 41 w 59"/>
                <a:gd name="T5" fmla="*/ 49 h 60"/>
                <a:gd name="T6" fmla="*/ 47 w 59"/>
                <a:gd name="T7" fmla="*/ 55 h 60"/>
                <a:gd name="T8" fmla="*/ 53 w 59"/>
                <a:gd name="T9" fmla="*/ 67 h 60"/>
                <a:gd name="T10" fmla="*/ 53 w 59"/>
                <a:gd name="T11" fmla="*/ 73 h 60"/>
                <a:gd name="T12" fmla="*/ 47 w 59"/>
                <a:gd name="T13" fmla="*/ 67 h 60"/>
                <a:gd name="T14" fmla="*/ 35 w 59"/>
                <a:gd name="T15" fmla="*/ 61 h 60"/>
                <a:gd name="T16" fmla="*/ 23 w 59"/>
                <a:gd name="T17" fmla="*/ 49 h 60"/>
                <a:gd name="T18" fmla="*/ 17 w 59"/>
                <a:gd name="T19" fmla="*/ 4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4" name="Freeform 21"/>
            <p:cNvSpPr>
              <a:spLocks/>
            </p:cNvSpPr>
            <p:nvPr/>
          </p:nvSpPr>
          <p:spPr bwMode="auto">
            <a:xfrm>
              <a:off x="395" y="3811"/>
              <a:ext cx="245" cy="207"/>
            </a:xfrm>
            <a:custGeom>
              <a:avLst/>
              <a:gdLst>
                <a:gd name="T0" fmla="*/ 233 w 245"/>
                <a:gd name="T1" fmla="*/ 49 h 204"/>
                <a:gd name="T2" fmla="*/ 245 w 245"/>
                <a:gd name="T3" fmla="*/ 55 h 204"/>
                <a:gd name="T4" fmla="*/ 209 w 245"/>
                <a:gd name="T5" fmla="*/ 97 h 204"/>
                <a:gd name="T6" fmla="*/ 143 w 245"/>
                <a:gd name="T7" fmla="*/ 158 h 204"/>
                <a:gd name="T8" fmla="*/ 167 w 245"/>
                <a:gd name="T9" fmla="*/ 188 h 204"/>
                <a:gd name="T10" fmla="*/ 179 w 245"/>
                <a:gd name="T11" fmla="*/ 244 h 204"/>
                <a:gd name="T12" fmla="*/ 77 w 245"/>
                <a:gd name="T13" fmla="*/ 158 h 204"/>
                <a:gd name="T14" fmla="*/ 47 w 245"/>
                <a:gd name="T15" fmla="*/ 97 h 204"/>
                <a:gd name="T16" fmla="*/ 89 w 245"/>
                <a:gd name="T17" fmla="*/ 79 h 204"/>
                <a:gd name="T18" fmla="*/ 59 w 245"/>
                <a:gd name="T19" fmla="*/ 4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9 h 204"/>
                <a:gd name="T50" fmla="*/ 233 w 245"/>
                <a:gd name="T51" fmla="*/ 4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440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4440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tr-TR" altLang="tr-TR"/>
          </a:p>
        </p:txBody>
      </p:sp>
      <p:sp>
        <p:nvSpPr>
          <p:cNvPr id="14440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tr-TR" altLang="tr-TR"/>
          </a:p>
        </p:txBody>
      </p:sp>
      <p:sp>
        <p:nvSpPr>
          <p:cNvPr id="14441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90299185-A737-4DF8-B246-F922D07260D5}"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8118" r:id="rId1"/>
    <p:sldLayoutId id="2147487955" r:id="rId2"/>
    <p:sldLayoutId id="2147487956" r:id="rId3"/>
    <p:sldLayoutId id="2147487957" r:id="rId4"/>
    <p:sldLayoutId id="2147487958" r:id="rId5"/>
    <p:sldLayoutId id="2147487959" r:id="rId6"/>
    <p:sldLayoutId id="2147487960" r:id="rId7"/>
    <p:sldLayoutId id="2147487961" r:id="rId8"/>
    <p:sldLayoutId id="2147487962" r:id="rId9"/>
    <p:sldLayoutId id="2147487963" r:id="rId10"/>
    <p:sldLayoutId id="2147487964"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2438400"/>
            <a:ext cx="9144000" cy="4046538"/>
            <a:chOff x="0" y="1536"/>
            <a:chExt cx="5760" cy="2549"/>
          </a:xfrm>
        </p:grpSpPr>
        <p:sp>
          <p:nvSpPr>
            <p:cNvPr id="552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solidFill>
                  <a:srgbClr val="FFFFFF"/>
                </a:solidFill>
                <a:latin typeface="Arial" panose="020B0604020202020204" pitchFamily="34" charset="0"/>
              </a:endParaRPr>
            </a:p>
          </p:txBody>
        </p:sp>
        <p:sp>
          <p:nvSpPr>
            <p:cNvPr id="2151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51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30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21516" name="Freeform 7"/>
            <p:cNvSpPr>
              <a:spLocks/>
            </p:cNvSpPr>
            <p:nvPr userDrawn="1"/>
          </p:nvSpPr>
          <p:spPr bwMode="hidden">
            <a:xfrm>
              <a:off x="3599" y="2477"/>
              <a:ext cx="186" cy="120"/>
            </a:xfrm>
            <a:custGeom>
              <a:avLst/>
              <a:gdLst>
                <a:gd name="T0" fmla="*/ 198 w 185"/>
                <a:gd name="T1" fmla="*/ 0 h 120"/>
                <a:gd name="T2" fmla="*/ 198 w 185"/>
                <a:gd name="T3" fmla="*/ 6 h 120"/>
                <a:gd name="T4" fmla="*/ 198 w 185"/>
                <a:gd name="T5" fmla="*/ 18 h 120"/>
                <a:gd name="T6" fmla="*/ 198 w 185"/>
                <a:gd name="T7" fmla="*/ 36 h 120"/>
                <a:gd name="T8" fmla="*/ 192 w 185"/>
                <a:gd name="T9" fmla="*/ 54 h 120"/>
                <a:gd name="T10" fmla="*/ 174 w 185"/>
                <a:gd name="T11" fmla="*/ 72 h 120"/>
                <a:gd name="T12" fmla="*/ 150 w 185"/>
                <a:gd name="T13" fmla="*/ 96 h 120"/>
                <a:gd name="T14" fmla="*/ 11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8 w 185"/>
                <a:gd name="T29" fmla="*/ 0 h 120"/>
                <a:gd name="T30" fmla="*/ 19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0 w 526"/>
                <a:gd name="T17" fmla="*/ 179 h 275"/>
                <a:gd name="T18" fmla="*/ 222 w 526"/>
                <a:gd name="T19" fmla="*/ 143 h 275"/>
                <a:gd name="T20" fmla="*/ 264 w 526"/>
                <a:gd name="T21" fmla="*/ 120 h 275"/>
                <a:gd name="T22" fmla="*/ 312 w 526"/>
                <a:gd name="T23" fmla="*/ 96 h 275"/>
                <a:gd name="T24" fmla="*/ 419 w 526"/>
                <a:gd name="T25" fmla="*/ 48 h 275"/>
                <a:gd name="T26" fmla="*/ 468 w 526"/>
                <a:gd name="T27" fmla="*/ 30 h 275"/>
                <a:gd name="T28" fmla="*/ 504 w 526"/>
                <a:gd name="T29" fmla="*/ 12 h 275"/>
                <a:gd name="T30" fmla="*/ 528 w 526"/>
                <a:gd name="T31" fmla="*/ 6 h 275"/>
                <a:gd name="T32" fmla="*/ 546 w 526"/>
                <a:gd name="T33" fmla="*/ 0 h 275"/>
                <a:gd name="T34" fmla="*/ 552 w 526"/>
                <a:gd name="T35" fmla="*/ 0 h 275"/>
                <a:gd name="T36" fmla="*/ 546 w 526"/>
                <a:gd name="T37" fmla="*/ 6 h 275"/>
                <a:gd name="T38" fmla="*/ 534 w 526"/>
                <a:gd name="T39" fmla="*/ 12 h 275"/>
                <a:gd name="T40" fmla="*/ 510 w 526"/>
                <a:gd name="T41" fmla="*/ 24 h 275"/>
                <a:gd name="T42" fmla="*/ 486 w 526"/>
                <a:gd name="T43" fmla="*/ 42 h 275"/>
                <a:gd name="T44" fmla="*/ 462 w 526"/>
                <a:gd name="T45" fmla="*/ 54 h 275"/>
                <a:gd name="T46" fmla="*/ 419 w 526"/>
                <a:gd name="T47" fmla="*/ 78 h 275"/>
                <a:gd name="T48" fmla="*/ 353 w 526"/>
                <a:gd name="T49" fmla="*/ 108 h 275"/>
                <a:gd name="T50" fmla="*/ 28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3 w 718"/>
                <a:gd name="T17" fmla="*/ 228 h 306"/>
                <a:gd name="T18" fmla="*/ 139 w 718"/>
                <a:gd name="T19" fmla="*/ 228 h 306"/>
                <a:gd name="T20" fmla="*/ 157 w 718"/>
                <a:gd name="T21" fmla="*/ 222 h 306"/>
                <a:gd name="T22" fmla="*/ 181 w 718"/>
                <a:gd name="T23" fmla="*/ 216 h 306"/>
                <a:gd name="T24" fmla="*/ 211 w 718"/>
                <a:gd name="T25" fmla="*/ 204 h 306"/>
                <a:gd name="T26" fmla="*/ 288 w 718"/>
                <a:gd name="T27" fmla="*/ 180 h 306"/>
                <a:gd name="T28" fmla="*/ 397 w 718"/>
                <a:gd name="T29" fmla="*/ 156 h 306"/>
                <a:gd name="T30" fmla="*/ 487 w 718"/>
                <a:gd name="T31" fmla="*/ 126 h 306"/>
                <a:gd name="T32" fmla="*/ 570 w 718"/>
                <a:gd name="T33" fmla="*/ 102 h 306"/>
                <a:gd name="T34" fmla="*/ 600 w 718"/>
                <a:gd name="T35" fmla="*/ 90 h 306"/>
                <a:gd name="T36" fmla="*/ 643 w 718"/>
                <a:gd name="T37" fmla="*/ 84 h 306"/>
                <a:gd name="T38" fmla="*/ 661 w 718"/>
                <a:gd name="T39" fmla="*/ 78 h 306"/>
                <a:gd name="T40" fmla="*/ 667 w 718"/>
                <a:gd name="T41" fmla="*/ 72 h 306"/>
                <a:gd name="T42" fmla="*/ 673 w 718"/>
                <a:gd name="T43" fmla="*/ 66 h 306"/>
                <a:gd name="T44" fmla="*/ 691 w 718"/>
                <a:gd name="T45" fmla="*/ 60 h 306"/>
                <a:gd name="T46" fmla="*/ 733 w 718"/>
                <a:gd name="T47" fmla="*/ 30 h 306"/>
                <a:gd name="T48" fmla="*/ 751 w 718"/>
                <a:gd name="T49" fmla="*/ 18 h 306"/>
                <a:gd name="T50" fmla="*/ 757 w 718"/>
                <a:gd name="T51" fmla="*/ 6 h 306"/>
                <a:gd name="T52" fmla="*/ 751 w 718"/>
                <a:gd name="T53" fmla="*/ 0 h 306"/>
                <a:gd name="T54" fmla="*/ 727 w 718"/>
                <a:gd name="T55" fmla="*/ 0 h 306"/>
                <a:gd name="T56" fmla="*/ 667 w 718"/>
                <a:gd name="T57" fmla="*/ 0 h 306"/>
                <a:gd name="T58" fmla="*/ 609 w 718"/>
                <a:gd name="T59" fmla="*/ 0 h 306"/>
                <a:gd name="T60" fmla="*/ 570 w 718"/>
                <a:gd name="T61" fmla="*/ 0 h 306"/>
                <a:gd name="T62" fmla="*/ 540 w 718"/>
                <a:gd name="T63" fmla="*/ 18 h 306"/>
                <a:gd name="T64" fmla="*/ 511 w 718"/>
                <a:gd name="T65" fmla="*/ 42 h 306"/>
                <a:gd name="T66" fmla="*/ 493 w 718"/>
                <a:gd name="T67" fmla="*/ 54 h 306"/>
                <a:gd name="T68" fmla="*/ 475 w 718"/>
                <a:gd name="T69" fmla="*/ 60 h 306"/>
                <a:gd name="T70" fmla="*/ 451 w 718"/>
                <a:gd name="T71" fmla="*/ 60 h 306"/>
                <a:gd name="T72" fmla="*/ 415 w 718"/>
                <a:gd name="T73" fmla="*/ 66 h 306"/>
                <a:gd name="T74" fmla="*/ 361 w 718"/>
                <a:gd name="T75" fmla="*/ 84 h 306"/>
                <a:gd name="T76" fmla="*/ 324 w 718"/>
                <a:gd name="T77" fmla="*/ 108 h 306"/>
                <a:gd name="T78" fmla="*/ 300 w 718"/>
                <a:gd name="T79" fmla="*/ 126 h 306"/>
                <a:gd name="T80" fmla="*/ 288 w 718"/>
                <a:gd name="T81" fmla="*/ 132 h 306"/>
                <a:gd name="T82" fmla="*/ 270 w 718"/>
                <a:gd name="T83" fmla="*/ 138 h 306"/>
                <a:gd name="T84" fmla="*/ 234 w 718"/>
                <a:gd name="T85" fmla="*/ 138 h 306"/>
                <a:gd name="T86" fmla="*/ 199 w 718"/>
                <a:gd name="T87" fmla="*/ 138 h 306"/>
                <a:gd name="T88" fmla="*/ 193 w 718"/>
                <a:gd name="T89" fmla="*/ 138 h 306"/>
                <a:gd name="T90" fmla="*/ 18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20" name="Freeform 11"/>
            <p:cNvSpPr>
              <a:spLocks/>
            </p:cNvSpPr>
            <p:nvPr userDrawn="1"/>
          </p:nvSpPr>
          <p:spPr bwMode="hidden">
            <a:xfrm>
              <a:off x="3358" y="1890"/>
              <a:ext cx="2400" cy="881"/>
            </a:xfrm>
            <a:custGeom>
              <a:avLst/>
              <a:gdLst>
                <a:gd name="T0" fmla="*/ 2333 w 2392"/>
                <a:gd name="T1" fmla="*/ 54 h 881"/>
                <a:gd name="T2" fmla="*/ 2285 w 2392"/>
                <a:gd name="T3" fmla="*/ 54 h 881"/>
                <a:gd name="T4" fmla="*/ 2238 w 2392"/>
                <a:gd name="T5" fmla="*/ 66 h 881"/>
                <a:gd name="T6" fmla="*/ 2112 w 2392"/>
                <a:gd name="T7" fmla="*/ 101 h 881"/>
                <a:gd name="T8" fmla="*/ 2047 w 2392"/>
                <a:gd name="T9" fmla="*/ 119 h 881"/>
                <a:gd name="T10" fmla="*/ 1938 w 2392"/>
                <a:gd name="T11" fmla="*/ 167 h 881"/>
                <a:gd name="T12" fmla="*/ 1914 w 2392"/>
                <a:gd name="T13" fmla="*/ 245 h 881"/>
                <a:gd name="T14" fmla="*/ 1920 w 2392"/>
                <a:gd name="T15" fmla="*/ 305 h 881"/>
                <a:gd name="T16" fmla="*/ 1836 w 2392"/>
                <a:gd name="T17" fmla="*/ 317 h 881"/>
                <a:gd name="T18" fmla="*/ 1665 w 2392"/>
                <a:gd name="T19" fmla="*/ 263 h 881"/>
                <a:gd name="T20" fmla="*/ 1572 w 2392"/>
                <a:gd name="T21" fmla="*/ 257 h 881"/>
                <a:gd name="T22" fmla="*/ 1464 w 2392"/>
                <a:gd name="T23" fmla="*/ 311 h 881"/>
                <a:gd name="T24" fmla="*/ 1396 w 2392"/>
                <a:gd name="T25" fmla="*/ 353 h 881"/>
                <a:gd name="T26" fmla="*/ 1366 w 2392"/>
                <a:gd name="T27" fmla="*/ 359 h 881"/>
                <a:gd name="T28" fmla="*/ 1266 w 2392"/>
                <a:gd name="T29" fmla="*/ 371 h 881"/>
                <a:gd name="T30" fmla="*/ 1212 w 2392"/>
                <a:gd name="T31" fmla="*/ 365 h 881"/>
                <a:gd name="T32" fmla="*/ 1105 w 2392"/>
                <a:gd name="T33" fmla="*/ 371 h 881"/>
                <a:gd name="T34" fmla="*/ 996 w 2392"/>
                <a:gd name="T35" fmla="*/ 383 h 881"/>
                <a:gd name="T36" fmla="*/ 960 w 2392"/>
                <a:gd name="T37" fmla="*/ 401 h 881"/>
                <a:gd name="T38" fmla="*/ 858 w 2392"/>
                <a:gd name="T39" fmla="*/ 419 h 881"/>
                <a:gd name="T40" fmla="*/ 817 w 2392"/>
                <a:gd name="T41" fmla="*/ 419 h 881"/>
                <a:gd name="T42" fmla="*/ 690 w 2392"/>
                <a:gd name="T43" fmla="*/ 437 h 881"/>
                <a:gd name="T44" fmla="*/ 624 w 2392"/>
                <a:gd name="T45" fmla="*/ 473 h 881"/>
                <a:gd name="T46" fmla="*/ 529 w 2392"/>
                <a:gd name="T47" fmla="*/ 467 h 881"/>
                <a:gd name="T48" fmla="*/ 444 w 2392"/>
                <a:gd name="T49" fmla="*/ 491 h 881"/>
                <a:gd name="T50" fmla="*/ 426 w 2392"/>
                <a:gd name="T51" fmla="*/ 539 h 881"/>
                <a:gd name="T52" fmla="*/ 360 w 2392"/>
                <a:gd name="T53" fmla="*/ 569 h 881"/>
                <a:gd name="T54" fmla="*/ 235 w 2392"/>
                <a:gd name="T55" fmla="*/ 599 h 881"/>
                <a:gd name="T56" fmla="*/ 138 w 2392"/>
                <a:gd name="T57" fmla="*/ 647 h 881"/>
                <a:gd name="T58" fmla="*/ 108 w 2392"/>
                <a:gd name="T59" fmla="*/ 659 h 881"/>
                <a:gd name="T60" fmla="*/ 0 w 2392"/>
                <a:gd name="T61" fmla="*/ 671 h 881"/>
                <a:gd name="T62" fmla="*/ 84 w 2392"/>
                <a:gd name="T63" fmla="*/ 695 h 881"/>
                <a:gd name="T64" fmla="*/ 276 w 2392"/>
                <a:gd name="T65" fmla="*/ 653 h 881"/>
                <a:gd name="T66" fmla="*/ 499 w 2392"/>
                <a:gd name="T67" fmla="*/ 569 h 881"/>
                <a:gd name="T68" fmla="*/ 594 w 2392"/>
                <a:gd name="T69" fmla="*/ 521 h 881"/>
                <a:gd name="T70" fmla="*/ 672 w 2392"/>
                <a:gd name="T71" fmla="*/ 515 h 881"/>
                <a:gd name="T72" fmla="*/ 912 w 2392"/>
                <a:gd name="T73" fmla="*/ 461 h 881"/>
                <a:gd name="T74" fmla="*/ 1200 w 2392"/>
                <a:gd name="T75" fmla="*/ 425 h 881"/>
                <a:gd name="T76" fmla="*/ 1344 w 2392"/>
                <a:gd name="T77" fmla="*/ 461 h 881"/>
                <a:gd name="T78" fmla="*/ 1482 w 2392"/>
                <a:gd name="T79" fmla="*/ 533 h 881"/>
                <a:gd name="T80" fmla="*/ 1500 w 2392"/>
                <a:gd name="T81" fmla="*/ 617 h 881"/>
                <a:gd name="T82" fmla="*/ 1441 w 2392"/>
                <a:gd name="T83" fmla="*/ 653 h 881"/>
                <a:gd name="T84" fmla="*/ 1278 w 2392"/>
                <a:gd name="T85" fmla="*/ 701 h 881"/>
                <a:gd name="T86" fmla="*/ 1164 w 2392"/>
                <a:gd name="T87" fmla="*/ 755 h 881"/>
                <a:gd name="T88" fmla="*/ 1117 w 2392"/>
                <a:gd name="T89" fmla="*/ 809 h 881"/>
                <a:gd name="T90" fmla="*/ 1129 w 2392"/>
                <a:gd name="T91" fmla="*/ 869 h 881"/>
                <a:gd name="T92" fmla="*/ 1158 w 2392"/>
                <a:gd name="T93" fmla="*/ 881 h 881"/>
                <a:gd name="T94" fmla="*/ 1260 w 2392"/>
                <a:gd name="T95" fmla="*/ 869 h 881"/>
                <a:gd name="T96" fmla="*/ 1453 w 2392"/>
                <a:gd name="T97" fmla="*/ 857 h 881"/>
                <a:gd name="T98" fmla="*/ 1506 w 2392"/>
                <a:gd name="T99" fmla="*/ 851 h 881"/>
                <a:gd name="T100" fmla="*/ 1548 w 2392"/>
                <a:gd name="T101" fmla="*/ 833 h 881"/>
                <a:gd name="T102" fmla="*/ 1753 w 2392"/>
                <a:gd name="T103" fmla="*/ 743 h 881"/>
                <a:gd name="T104" fmla="*/ 1884 w 2392"/>
                <a:gd name="T105" fmla="*/ 689 h 881"/>
                <a:gd name="T106" fmla="*/ 1965 w 2392"/>
                <a:gd name="T107" fmla="*/ 581 h 881"/>
                <a:gd name="T108" fmla="*/ 2130 w 2392"/>
                <a:gd name="T109" fmla="*/ 389 h 881"/>
                <a:gd name="T110" fmla="*/ 2305 w 2392"/>
                <a:gd name="T111" fmla="*/ 269 h 881"/>
                <a:gd name="T112" fmla="*/ 2353 w 2392"/>
                <a:gd name="T113" fmla="*/ 239 h 881"/>
                <a:gd name="T114" fmla="*/ 2496 w 2392"/>
                <a:gd name="T115" fmla="*/ 0 h 881"/>
                <a:gd name="T116" fmla="*/ 240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30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2152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31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5531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5531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solidFill>
                  <a:srgbClr val="FFFFFF"/>
                </a:solidFill>
                <a:latin typeface="Arial" panose="020B0604020202020204" pitchFamily="34" charset="0"/>
              </a:endParaRPr>
            </a:p>
          </p:txBody>
        </p:sp>
        <p:sp>
          <p:nvSpPr>
            <p:cNvPr id="2152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tr-TR"/>
            </a:p>
          </p:txBody>
        </p:sp>
      </p:grpSp>
      <p:sp>
        <p:nvSpPr>
          <p:cNvPr id="5531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5531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mn-lt"/>
              </a:defRPr>
            </a:lvl1pPr>
          </a:lstStyle>
          <a:p>
            <a:pPr>
              <a:defRPr/>
            </a:pPr>
            <a:endParaRPr lang="tr-TR" altLang="tr-TR"/>
          </a:p>
        </p:txBody>
      </p:sp>
      <p:sp>
        <p:nvSpPr>
          <p:cNvPr id="553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mn-lt"/>
              </a:defRPr>
            </a:lvl1pPr>
          </a:lstStyle>
          <a:p>
            <a:pPr>
              <a:defRPr/>
            </a:pPr>
            <a:endParaRPr lang="tr-TR" altLang="tr-TR"/>
          </a:p>
        </p:txBody>
      </p:sp>
      <p:sp>
        <p:nvSpPr>
          <p:cNvPr id="5531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mn-lt"/>
              </a:defRPr>
            </a:lvl1pPr>
          </a:lstStyle>
          <a:p>
            <a:pPr>
              <a:defRPr/>
            </a:pPr>
            <a:fld id="{BFBC010B-BCBA-4F6E-BD55-BE3C01E59508}" type="slidenum">
              <a:rPr lang="tr-TR" altLang="tr-TR"/>
              <a:pPr>
                <a:defRPr/>
              </a:pPr>
              <a:t>‹#›</a:t>
            </a:fld>
            <a:endParaRPr lang="tr-TR" altLang="tr-TR"/>
          </a:p>
        </p:txBody>
      </p:sp>
      <p:sp>
        <p:nvSpPr>
          <p:cNvPr id="5531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86" r:id="rId1"/>
    <p:sldLayoutId id="2147488097" r:id="rId2"/>
    <p:sldLayoutId id="2147488098" r:id="rId3"/>
    <p:sldLayoutId id="2147488099" r:id="rId4"/>
    <p:sldLayoutId id="2147488100" r:id="rId5"/>
    <p:sldLayoutId id="2147488101" r:id="rId6"/>
    <p:sldLayoutId id="2147488102" r:id="rId7"/>
    <p:sldLayoutId id="2147488103" r:id="rId8"/>
    <p:sldLayoutId id="2147488104" r:id="rId9"/>
    <p:sldLayoutId id="2147488105" r:id="rId10"/>
    <p:sldLayoutId id="2147488106"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7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2458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7885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tr-TR" altLang="tr-TR"/>
          </a:p>
        </p:txBody>
      </p:sp>
      <p:sp>
        <p:nvSpPr>
          <p:cNvPr id="7885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tr-TR" altLang="tr-TR"/>
          </a:p>
        </p:txBody>
      </p:sp>
      <p:sp>
        <p:nvSpPr>
          <p:cNvPr id="7885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86EEA99D-3C14-487B-98F1-A23704602506}" type="slidenum">
              <a:rPr lang="tr-TR" altLang="tr-TR"/>
              <a:pPr>
                <a:defRPr/>
              </a:pPr>
              <a:t>‹#›</a:t>
            </a:fld>
            <a:endParaRPr lang="tr-TR" altLang="tr-TR"/>
          </a:p>
        </p:txBody>
      </p:sp>
      <p:sp>
        <p:nvSpPr>
          <p:cNvPr id="24584"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85"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4586" name="Group 10"/>
          <p:cNvGrpSpPr>
            <a:grpSpLocks/>
          </p:cNvGrpSpPr>
          <p:nvPr/>
        </p:nvGrpSpPr>
        <p:grpSpPr bwMode="auto">
          <a:xfrm>
            <a:off x="7938" y="5540375"/>
            <a:ext cx="1784350" cy="1246188"/>
            <a:chOff x="5" y="3490"/>
            <a:chExt cx="1124" cy="785"/>
          </a:xfrm>
        </p:grpSpPr>
        <p:sp>
          <p:nvSpPr>
            <p:cNvPr id="24603"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4"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5"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6"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7"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8"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9"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0"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1"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4612" name="Group 20"/>
            <p:cNvGrpSpPr>
              <a:grpSpLocks/>
            </p:cNvGrpSpPr>
            <p:nvPr userDrawn="1"/>
          </p:nvGrpSpPr>
          <p:grpSpPr bwMode="auto">
            <a:xfrm>
              <a:off x="5" y="3490"/>
              <a:ext cx="1124" cy="780"/>
              <a:chOff x="5" y="3490"/>
              <a:chExt cx="1124" cy="780"/>
            </a:xfrm>
          </p:grpSpPr>
          <p:grpSp>
            <p:nvGrpSpPr>
              <p:cNvPr id="24613" name="Group 21"/>
              <p:cNvGrpSpPr>
                <a:grpSpLocks/>
              </p:cNvGrpSpPr>
              <p:nvPr userDrawn="1"/>
            </p:nvGrpSpPr>
            <p:grpSpPr bwMode="auto">
              <a:xfrm>
                <a:off x="499" y="3562"/>
                <a:ext cx="548" cy="708"/>
                <a:chOff x="499" y="3562"/>
                <a:chExt cx="548" cy="708"/>
              </a:xfrm>
            </p:grpSpPr>
            <p:sp>
              <p:nvSpPr>
                <p:cNvPr id="24626"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7"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8"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4614"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5"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6"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4617" name="Group 28"/>
              <p:cNvGrpSpPr>
                <a:grpSpLocks/>
              </p:cNvGrpSpPr>
              <p:nvPr userDrawn="1"/>
            </p:nvGrpSpPr>
            <p:grpSpPr bwMode="auto">
              <a:xfrm>
                <a:off x="5" y="3490"/>
                <a:ext cx="1124" cy="678"/>
                <a:chOff x="5" y="3490"/>
                <a:chExt cx="1124" cy="678"/>
              </a:xfrm>
            </p:grpSpPr>
            <p:sp>
              <p:nvSpPr>
                <p:cNvPr id="24618"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9"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0"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1"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2"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3"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4"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5"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grpSp>
        <p:nvGrpSpPr>
          <p:cNvPr id="24587" name="Group 37"/>
          <p:cNvGrpSpPr>
            <a:grpSpLocks/>
          </p:cNvGrpSpPr>
          <p:nvPr/>
        </p:nvGrpSpPr>
        <p:grpSpPr bwMode="auto">
          <a:xfrm>
            <a:off x="8680450" y="2116138"/>
            <a:ext cx="385763" cy="4308475"/>
            <a:chOff x="5468" y="1333"/>
            <a:chExt cx="243" cy="2714"/>
          </a:xfrm>
        </p:grpSpPr>
        <p:sp>
          <p:nvSpPr>
            <p:cNvPr id="24601"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2"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24588" name="Group 40"/>
          <p:cNvGrpSpPr>
            <a:grpSpLocks/>
          </p:cNvGrpSpPr>
          <p:nvPr/>
        </p:nvGrpSpPr>
        <p:grpSpPr bwMode="auto">
          <a:xfrm>
            <a:off x="7318375" y="90488"/>
            <a:ext cx="2133600" cy="1911350"/>
            <a:chOff x="4610" y="57"/>
            <a:chExt cx="1344" cy="1204"/>
          </a:xfrm>
        </p:grpSpPr>
        <p:grpSp>
          <p:nvGrpSpPr>
            <p:cNvPr id="24589" name="Group 41"/>
            <p:cNvGrpSpPr>
              <a:grpSpLocks/>
            </p:cNvGrpSpPr>
            <p:nvPr userDrawn="1"/>
          </p:nvGrpSpPr>
          <p:grpSpPr bwMode="auto">
            <a:xfrm>
              <a:off x="4610" y="57"/>
              <a:ext cx="1344" cy="1204"/>
              <a:chOff x="4610" y="57"/>
              <a:chExt cx="1344" cy="1204"/>
            </a:xfrm>
          </p:grpSpPr>
          <p:sp>
            <p:nvSpPr>
              <p:cNvPr id="24591"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4592" name="Group 43"/>
              <p:cNvGrpSpPr>
                <a:grpSpLocks/>
              </p:cNvGrpSpPr>
              <p:nvPr userDrawn="1"/>
            </p:nvGrpSpPr>
            <p:grpSpPr bwMode="auto">
              <a:xfrm>
                <a:off x="4610" y="57"/>
                <a:ext cx="1344" cy="985"/>
                <a:chOff x="4610" y="57"/>
                <a:chExt cx="1344" cy="985"/>
              </a:xfrm>
            </p:grpSpPr>
            <p:sp>
              <p:nvSpPr>
                <p:cNvPr id="24593"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4"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5"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6"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7"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8"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9"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0"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2459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 bg1="lt1" tx1="dk1" bg2="lt2" tx2="dk2" accent1="accent1" accent2="accent2" accent3="accent3" accent4="accent4" accent5="accent5" accent6="accent6" hlink="hlink" folHlink="folHlink"/>
  <p:sldLayoutIdLst>
    <p:sldLayoutId id="2147488209" r:id="rId1"/>
    <p:sldLayoutId id="2147488107" r:id="rId2"/>
    <p:sldLayoutId id="2147488108" r:id="rId3"/>
    <p:sldLayoutId id="2147488109" r:id="rId4"/>
    <p:sldLayoutId id="2147488110" r:id="rId5"/>
    <p:sldLayoutId id="2147488111" r:id="rId6"/>
    <p:sldLayoutId id="2147488112" r:id="rId7"/>
    <p:sldLayoutId id="2147488113" r:id="rId8"/>
    <p:sldLayoutId id="2147488114" r:id="rId9"/>
    <p:sldLayoutId id="2147488115" r:id="rId10"/>
    <p:sldLayoutId id="21474881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anose="030F0702030302020204" pitchFamily="66" charset="0"/>
        </a:defRPr>
      </a:lvl2pPr>
      <a:lvl3pPr algn="ctr" rtl="0" eaLnBrk="0" fontAlgn="base" hangingPunct="0">
        <a:spcBef>
          <a:spcPct val="0"/>
        </a:spcBef>
        <a:spcAft>
          <a:spcPct val="0"/>
        </a:spcAft>
        <a:defRPr sz="4400">
          <a:solidFill>
            <a:schemeClr val="tx1"/>
          </a:solidFill>
          <a:latin typeface="Comic Sans MS" panose="030F0702030302020204" pitchFamily="66" charset="0"/>
        </a:defRPr>
      </a:lvl3pPr>
      <a:lvl4pPr algn="ctr" rtl="0" eaLnBrk="0" fontAlgn="base" hangingPunct="0">
        <a:spcBef>
          <a:spcPct val="0"/>
        </a:spcBef>
        <a:spcAft>
          <a:spcPct val="0"/>
        </a:spcAft>
        <a:defRPr sz="4400">
          <a:solidFill>
            <a:schemeClr val="tx1"/>
          </a:solidFill>
          <a:latin typeface="Comic Sans MS" panose="030F0702030302020204" pitchFamily="66" charset="0"/>
        </a:defRPr>
      </a:lvl4pPr>
      <a:lvl5pPr algn="ctr" rtl="0" eaLnBrk="0" fontAlgn="base" hangingPunct="0">
        <a:spcBef>
          <a:spcPct val="0"/>
        </a:spcBef>
        <a:spcAft>
          <a:spcPct val="0"/>
        </a:spcAft>
        <a:defRPr sz="4400">
          <a:solidFill>
            <a:schemeClr val="tx1"/>
          </a:solidFill>
          <a:latin typeface="Comic Sans MS" panose="030F0702030302020204" pitchFamily="66" charset="0"/>
        </a:defRPr>
      </a:lvl5pPr>
      <a:lvl6pPr marL="457200" algn="ctr" rtl="0" fontAlgn="base">
        <a:spcBef>
          <a:spcPct val="0"/>
        </a:spcBef>
        <a:spcAft>
          <a:spcPct val="0"/>
        </a:spcAft>
        <a:defRPr sz="4400">
          <a:solidFill>
            <a:schemeClr val="tx1"/>
          </a:solidFill>
          <a:latin typeface="Comic Sans MS" panose="030F0702030302020204" pitchFamily="66" charset="0"/>
        </a:defRPr>
      </a:lvl6pPr>
      <a:lvl7pPr marL="914400" algn="ctr" rtl="0" fontAlgn="base">
        <a:spcBef>
          <a:spcPct val="0"/>
        </a:spcBef>
        <a:spcAft>
          <a:spcPct val="0"/>
        </a:spcAft>
        <a:defRPr sz="4400">
          <a:solidFill>
            <a:schemeClr val="tx1"/>
          </a:solidFill>
          <a:latin typeface="Comic Sans MS" panose="030F0702030302020204" pitchFamily="66" charset="0"/>
        </a:defRPr>
      </a:lvl7pPr>
      <a:lvl8pPr marL="1371600" algn="ctr" rtl="0" fontAlgn="base">
        <a:spcBef>
          <a:spcPct val="0"/>
        </a:spcBef>
        <a:spcAft>
          <a:spcPct val="0"/>
        </a:spcAft>
        <a:defRPr sz="4400">
          <a:solidFill>
            <a:schemeClr val="tx1"/>
          </a:solidFill>
          <a:latin typeface="Comic Sans MS" panose="030F0702030302020204" pitchFamily="66" charset="0"/>
        </a:defRPr>
      </a:lvl8pPr>
      <a:lvl9pPr marL="1828800" algn="ctr" rtl="0" fontAlgn="base">
        <a:spcBef>
          <a:spcPct val="0"/>
        </a:spcBef>
        <a:spcAft>
          <a:spcPct val="0"/>
        </a:spcAft>
        <a:defRPr sz="4400">
          <a:solidFill>
            <a:schemeClr val="tx1"/>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934200"/>
            <a:chOff x="0" y="0"/>
            <a:chExt cx="5760" cy="4368"/>
          </a:xfrm>
        </p:grpSpPr>
        <p:sp>
          <p:nvSpPr>
            <p:cNvPr id="149507"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081" name="Freeform 4"/>
            <p:cNvSpPr>
              <a:spLocks/>
            </p:cNvSpPr>
            <p:nvPr/>
          </p:nvSpPr>
          <p:spPr bwMode="hidden">
            <a:xfrm>
              <a:off x="0" y="2496"/>
              <a:ext cx="2112" cy="1604"/>
            </a:xfrm>
            <a:custGeom>
              <a:avLst/>
              <a:gdLst>
                <a:gd name="T0" fmla="*/ 541 w 2123"/>
                <a:gd name="T1" fmla="*/ 506 h 1696"/>
                <a:gd name="T2" fmla="*/ 505 w 2123"/>
                <a:gd name="T3" fmla="*/ 331 h 1696"/>
                <a:gd name="T4" fmla="*/ 631 w 2123"/>
                <a:gd name="T5" fmla="*/ 192 h 1696"/>
                <a:gd name="T6" fmla="*/ 863 w 2123"/>
                <a:gd name="T7" fmla="*/ 286 h 1696"/>
                <a:gd name="T8" fmla="*/ 1136 w 2123"/>
                <a:gd name="T9" fmla="*/ 421 h 1696"/>
                <a:gd name="T10" fmla="*/ 1387 w 2123"/>
                <a:gd name="T11" fmla="*/ 537 h 1696"/>
                <a:gd name="T12" fmla="*/ 1683 w 2123"/>
                <a:gd name="T13" fmla="*/ 658 h 1696"/>
                <a:gd name="T14" fmla="*/ 1761 w 2123"/>
                <a:gd name="T15" fmla="*/ 685 h 1696"/>
                <a:gd name="T16" fmla="*/ 1718 w 2123"/>
                <a:gd name="T17" fmla="*/ 655 h 1696"/>
                <a:gd name="T18" fmla="*/ 1320 w 2123"/>
                <a:gd name="T19" fmla="*/ 485 h 1696"/>
                <a:gd name="T20" fmla="*/ 1018 w 2123"/>
                <a:gd name="T21" fmla="*/ 331 h 1696"/>
                <a:gd name="T22" fmla="*/ 672 w 2123"/>
                <a:gd name="T23" fmla="*/ 159 h 1696"/>
                <a:gd name="T24" fmla="*/ 934 w 2123"/>
                <a:gd name="T25" fmla="*/ 150 h 1696"/>
                <a:gd name="T26" fmla="*/ 1203 w 2123"/>
                <a:gd name="T27" fmla="*/ 154 h 1696"/>
                <a:gd name="T28" fmla="*/ 1510 w 2123"/>
                <a:gd name="T29" fmla="*/ 131 h 1696"/>
                <a:gd name="T30" fmla="*/ 1984 w 2123"/>
                <a:gd name="T31" fmla="*/ 95 h 1696"/>
                <a:gd name="T32" fmla="*/ 1940 w 2123"/>
                <a:gd name="T33" fmla="*/ 84 h 1696"/>
                <a:gd name="T34" fmla="*/ 1440 w 2123"/>
                <a:gd name="T35" fmla="*/ 125 h 1696"/>
                <a:gd name="T36" fmla="*/ 1130 w 2123"/>
                <a:gd name="T37" fmla="*/ 132 h 1696"/>
                <a:gd name="T38" fmla="*/ 707 w 2123"/>
                <a:gd name="T39" fmla="*/ 125 h 1696"/>
                <a:gd name="T40" fmla="*/ 767 w 2123"/>
                <a:gd name="T41" fmla="*/ 111 h 1696"/>
                <a:gd name="T42" fmla="*/ 1064 w 2123"/>
                <a:gd name="T43" fmla="*/ 0 h 1696"/>
                <a:gd name="T44" fmla="*/ 1018 w 2123"/>
                <a:gd name="T45" fmla="*/ 15 h 1696"/>
                <a:gd name="T46" fmla="*/ 945 w 2123"/>
                <a:gd name="T47" fmla="*/ 41 h 1696"/>
                <a:gd name="T48" fmla="*/ 803 w 2123"/>
                <a:gd name="T49" fmla="*/ 93 h 1696"/>
                <a:gd name="T50" fmla="*/ 631 w 2123"/>
                <a:gd name="T51" fmla="*/ 136 h 1696"/>
                <a:gd name="T52" fmla="*/ 595 w 2123"/>
                <a:gd name="T53" fmla="*/ 174 h 1696"/>
                <a:gd name="T54" fmla="*/ 284 w 2123"/>
                <a:gd name="T55" fmla="*/ 286 h 1696"/>
                <a:gd name="T56" fmla="*/ 0 w 2123"/>
                <a:gd name="T57" fmla="*/ 351 h 1696"/>
                <a:gd name="T58" fmla="*/ 0 w 2123"/>
                <a:gd name="T59" fmla="*/ 355 h 1696"/>
                <a:gd name="T60" fmla="*/ 0 w 2123"/>
                <a:gd name="T61" fmla="*/ 371 h 1696"/>
                <a:gd name="T62" fmla="*/ 281 w 2123"/>
                <a:gd name="T63" fmla="*/ 306 h 1696"/>
                <a:gd name="T64" fmla="*/ 553 w 2123"/>
                <a:gd name="T65" fmla="*/ 208 h 1696"/>
                <a:gd name="T66" fmla="*/ 473 w 2123"/>
                <a:gd name="T67" fmla="*/ 324 h 1696"/>
                <a:gd name="T68" fmla="*/ 487 w 2123"/>
                <a:gd name="T69" fmla="*/ 481 h 1696"/>
                <a:gd name="T70" fmla="*/ 434 w 2123"/>
                <a:gd name="T71" fmla="*/ 566 h 1696"/>
                <a:gd name="T72" fmla="*/ 303 w 2123"/>
                <a:gd name="T73" fmla="*/ 717 h 1696"/>
                <a:gd name="T74" fmla="*/ 297 w 2123"/>
                <a:gd name="T75" fmla="*/ 820 h 1696"/>
                <a:gd name="T76" fmla="*/ 303 w 2123"/>
                <a:gd name="T77" fmla="*/ 820 h 1696"/>
                <a:gd name="T78" fmla="*/ 321 w 2123"/>
                <a:gd name="T79" fmla="*/ 752 h 1696"/>
                <a:gd name="T80" fmla="*/ 541 w 2123"/>
                <a:gd name="T81" fmla="*/ 506 h 1696"/>
                <a:gd name="T82" fmla="*/ 541 w 2123"/>
                <a:gd name="T83" fmla="*/ 5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2"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3" name="Freeform 6"/>
            <p:cNvSpPr>
              <a:spLocks/>
            </p:cNvSpPr>
            <p:nvPr/>
          </p:nvSpPr>
          <p:spPr bwMode="hidden">
            <a:xfrm>
              <a:off x="0" y="524"/>
              <a:ext cx="973" cy="1195"/>
            </a:xfrm>
            <a:custGeom>
              <a:avLst/>
              <a:gdLst>
                <a:gd name="T0" fmla="*/ 336 w 969"/>
                <a:gd name="T1" fmla="*/ 1225 h 1192"/>
                <a:gd name="T2" fmla="*/ 516 w 969"/>
                <a:gd name="T3" fmla="*/ 1231 h 1192"/>
                <a:gd name="T4" fmla="*/ 606 w 969"/>
                <a:gd name="T5" fmla="*/ 1189 h 1192"/>
                <a:gd name="T6" fmla="*/ 853 w 969"/>
                <a:gd name="T7" fmla="*/ 1124 h 1192"/>
                <a:gd name="T8" fmla="*/ 985 w 969"/>
                <a:gd name="T9" fmla="*/ 1094 h 1192"/>
                <a:gd name="T10" fmla="*/ 798 w 969"/>
                <a:gd name="T11" fmla="*/ 1025 h 1192"/>
                <a:gd name="T12" fmla="*/ 582 w 969"/>
                <a:gd name="T13" fmla="*/ 979 h 1192"/>
                <a:gd name="T14" fmla="*/ 210 w 969"/>
                <a:gd name="T15" fmla="*/ 998 h 1192"/>
                <a:gd name="T16" fmla="*/ 312 w 969"/>
                <a:gd name="T17" fmla="*/ 919 h 1192"/>
                <a:gd name="T18" fmla="*/ 522 w 969"/>
                <a:gd name="T19" fmla="*/ 829 h 1192"/>
                <a:gd name="T20" fmla="*/ 733 w 969"/>
                <a:gd name="T21" fmla="*/ 697 h 1192"/>
                <a:gd name="T22" fmla="*/ 739 w 969"/>
                <a:gd name="T23" fmla="*/ 697 h 1192"/>
                <a:gd name="T24" fmla="*/ 751 w 969"/>
                <a:gd name="T25" fmla="*/ 691 h 1192"/>
                <a:gd name="T26" fmla="*/ 792 w 969"/>
                <a:gd name="T27" fmla="*/ 673 h 1192"/>
                <a:gd name="T28" fmla="*/ 816 w 969"/>
                <a:gd name="T29" fmla="*/ 667 h 1192"/>
                <a:gd name="T30" fmla="*/ 828 w 969"/>
                <a:gd name="T31" fmla="*/ 655 h 1192"/>
                <a:gd name="T32" fmla="*/ 834 w 969"/>
                <a:gd name="T33" fmla="*/ 643 h 1192"/>
                <a:gd name="T34" fmla="*/ 828 w 969"/>
                <a:gd name="T35" fmla="*/ 637 h 1192"/>
                <a:gd name="T36" fmla="*/ 822 w 969"/>
                <a:gd name="T37" fmla="*/ 625 h 1192"/>
                <a:gd name="T38" fmla="*/ 822 w 969"/>
                <a:gd name="T39" fmla="*/ 588 h 1192"/>
                <a:gd name="T40" fmla="*/ 834 w 969"/>
                <a:gd name="T41" fmla="*/ 558 h 1192"/>
                <a:gd name="T42" fmla="*/ 846 w 969"/>
                <a:gd name="T43" fmla="*/ 528 h 1192"/>
                <a:gd name="T44" fmla="*/ 869 w 969"/>
                <a:gd name="T45" fmla="*/ 498 h 1192"/>
                <a:gd name="T46" fmla="*/ 885 w 969"/>
                <a:gd name="T47" fmla="*/ 468 h 1192"/>
                <a:gd name="T48" fmla="*/ 893 w 969"/>
                <a:gd name="T49" fmla="*/ 450 h 1192"/>
                <a:gd name="T50" fmla="*/ 901 w 969"/>
                <a:gd name="T51" fmla="*/ 444 h 1192"/>
                <a:gd name="T52" fmla="*/ 901 w 969"/>
                <a:gd name="T53" fmla="*/ 360 h 1192"/>
                <a:gd name="T54" fmla="*/ 901 w 969"/>
                <a:gd name="T55" fmla="*/ 354 h 1192"/>
                <a:gd name="T56" fmla="*/ 907 w 969"/>
                <a:gd name="T57" fmla="*/ 348 h 1192"/>
                <a:gd name="T58" fmla="*/ 925 w 969"/>
                <a:gd name="T59" fmla="*/ 318 h 1192"/>
                <a:gd name="T60" fmla="*/ 937 w 969"/>
                <a:gd name="T61" fmla="*/ 282 h 1192"/>
                <a:gd name="T62" fmla="*/ 949 w 969"/>
                <a:gd name="T63" fmla="*/ 252 h 1192"/>
                <a:gd name="T64" fmla="*/ 955 w 969"/>
                <a:gd name="T65" fmla="*/ 240 h 1192"/>
                <a:gd name="T66" fmla="*/ 961 w 969"/>
                <a:gd name="T67" fmla="*/ 228 h 1192"/>
                <a:gd name="T68" fmla="*/ 979 w 969"/>
                <a:gd name="T69" fmla="*/ 173 h 1192"/>
                <a:gd name="T70" fmla="*/ 997 w 969"/>
                <a:gd name="T71" fmla="*/ 137 h 1192"/>
                <a:gd name="T72" fmla="*/ 1003 w 969"/>
                <a:gd name="T73" fmla="*/ 125 h 1192"/>
                <a:gd name="T74" fmla="*/ 1003 w 969"/>
                <a:gd name="T75" fmla="*/ 119 h 1192"/>
                <a:gd name="T76" fmla="*/ 1021 w 969"/>
                <a:gd name="T77" fmla="*/ 0 h 1192"/>
                <a:gd name="T78" fmla="*/ 997 w 969"/>
                <a:gd name="T79" fmla="*/ 47 h 1192"/>
                <a:gd name="T80" fmla="*/ 822 w 969"/>
                <a:gd name="T81" fmla="*/ 113 h 1192"/>
                <a:gd name="T82" fmla="*/ 745 w 969"/>
                <a:gd name="T83" fmla="*/ 161 h 1192"/>
                <a:gd name="T84" fmla="*/ 486 w 969"/>
                <a:gd name="T85" fmla="*/ 246 h 1192"/>
                <a:gd name="T86" fmla="*/ 294 w 969"/>
                <a:gd name="T87" fmla="*/ 300 h 1192"/>
                <a:gd name="T88" fmla="*/ 186 w 969"/>
                <a:gd name="T89" fmla="*/ 306 h 1192"/>
                <a:gd name="T90" fmla="*/ 12 w 969"/>
                <a:gd name="T91" fmla="*/ 498 h 1192"/>
                <a:gd name="T92" fmla="*/ 0 w 969"/>
                <a:gd name="T93" fmla="*/ 522 h 1192"/>
                <a:gd name="T94" fmla="*/ 0 w 969"/>
                <a:gd name="T95" fmla="*/ 1225 h 1192"/>
                <a:gd name="T96" fmla="*/ 96 w 969"/>
                <a:gd name="T97" fmla="*/ 1219 h 1192"/>
                <a:gd name="T98" fmla="*/ 336 w 969"/>
                <a:gd name="T99" fmla="*/ 1225 h 1192"/>
                <a:gd name="T100" fmla="*/ 336 w 969"/>
                <a:gd name="T101" fmla="*/ 122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4"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5" name="Freeform 8"/>
            <p:cNvSpPr>
              <a:spLocks/>
            </p:cNvSpPr>
            <p:nvPr/>
          </p:nvSpPr>
          <p:spPr bwMode="hidden">
            <a:xfrm>
              <a:off x="3525" y="1"/>
              <a:ext cx="2185" cy="1508"/>
            </a:xfrm>
            <a:custGeom>
              <a:avLst/>
              <a:gdLst>
                <a:gd name="T0" fmla="*/ 1086 w 2176"/>
                <a:gd name="T1" fmla="*/ 793 h 1505"/>
                <a:gd name="T2" fmla="*/ 1255 w 2176"/>
                <a:gd name="T3" fmla="*/ 1264 h 1505"/>
                <a:gd name="T4" fmla="*/ 1008 w 2176"/>
                <a:gd name="T5" fmla="*/ 1219 h 1505"/>
                <a:gd name="T6" fmla="*/ 762 w 2176"/>
                <a:gd name="T7" fmla="*/ 1153 h 1505"/>
                <a:gd name="T8" fmla="*/ 468 w 2176"/>
                <a:gd name="T9" fmla="*/ 1135 h 1505"/>
                <a:gd name="T10" fmla="*/ 0 w 2176"/>
                <a:gd name="T11" fmla="*/ 1105 h 1505"/>
                <a:gd name="T12" fmla="*/ 30 w 2176"/>
                <a:gd name="T13" fmla="*/ 1141 h 1505"/>
                <a:gd name="T14" fmla="*/ 522 w 2176"/>
                <a:gd name="T15" fmla="*/ 1159 h 1505"/>
                <a:gd name="T16" fmla="*/ 816 w 2176"/>
                <a:gd name="T17" fmla="*/ 1213 h 1505"/>
                <a:gd name="T18" fmla="*/ 1195 w 2176"/>
                <a:gd name="T19" fmla="*/ 1340 h 1505"/>
                <a:gd name="T20" fmla="*/ 1130 w 2176"/>
                <a:gd name="T21" fmla="*/ 1358 h 1505"/>
                <a:gd name="T22" fmla="*/ 750 w 2176"/>
                <a:gd name="T23" fmla="*/ 1544 h 1505"/>
                <a:gd name="T24" fmla="*/ 804 w 2176"/>
                <a:gd name="T25" fmla="*/ 1520 h 1505"/>
                <a:gd name="T26" fmla="*/ 913 w 2176"/>
                <a:gd name="T27" fmla="*/ 1478 h 1505"/>
                <a:gd name="T28" fmla="*/ 1074 w 2176"/>
                <a:gd name="T29" fmla="*/ 1394 h 1505"/>
                <a:gd name="T30" fmla="*/ 1279 w 2176"/>
                <a:gd name="T31" fmla="*/ 1334 h 1505"/>
                <a:gd name="T32" fmla="*/ 1332 w 2176"/>
                <a:gd name="T33" fmla="*/ 1249 h 1505"/>
                <a:gd name="T34" fmla="*/ 1723 w 2176"/>
                <a:gd name="T35" fmla="*/ 1069 h 1505"/>
                <a:gd name="T36" fmla="*/ 2035 w 2176"/>
                <a:gd name="T37" fmla="*/ 979 h 1505"/>
                <a:gd name="T38" fmla="*/ 2293 w 2176"/>
                <a:gd name="T39" fmla="*/ 847 h 1505"/>
                <a:gd name="T40" fmla="*/ 2066 w 2176"/>
                <a:gd name="T41" fmla="*/ 937 h 1505"/>
                <a:gd name="T42" fmla="*/ 1747 w 2176"/>
                <a:gd name="T43" fmla="*/ 1015 h 1505"/>
                <a:gd name="T44" fmla="*/ 1417 w 2176"/>
                <a:gd name="T45" fmla="*/ 1177 h 1505"/>
                <a:gd name="T46" fmla="*/ 1580 w 2176"/>
                <a:gd name="T47" fmla="*/ 931 h 1505"/>
                <a:gd name="T48" fmla="*/ 1711 w 2176"/>
                <a:gd name="T49" fmla="*/ 558 h 1505"/>
                <a:gd name="T50" fmla="*/ 1833 w 2176"/>
                <a:gd name="T51" fmla="*/ 385 h 1505"/>
                <a:gd name="T52" fmla="*/ 2086 w 2176"/>
                <a:gd name="T53" fmla="*/ 60 h 1505"/>
                <a:gd name="T54" fmla="*/ 2113 w 2176"/>
                <a:gd name="T55" fmla="*/ 0 h 1505"/>
                <a:gd name="T56" fmla="*/ 2079 w 2176"/>
                <a:gd name="T57" fmla="*/ 0 h 1505"/>
                <a:gd name="T58" fmla="*/ 1687 w 2176"/>
                <a:gd name="T59" fmla="*/ 493 h 1505"/>
                <a:gd name="T60" fmla="*/ 1555 w 2176"/>
                <a:gd name="T61" fmla="*/ 913 h 1505"/>
                <a:gd name="T62" fmla="*/ 1320 w 2176"/>
                <a:gd name="T63" fmla="*/ 1201 h 1505"/>
                <a:gd name="T64" fmla="*/ 1195 w 2176"/>
                <a:gd name="T65" fmla="*/ 931 h 1505"/>
                <a:gd name="T66" fmla="*/ 1062 w 2176"/>
                <a:gd name="T67" fmla="*/ 553 h 1505"/>
                <a:gd name="T68" fmla="*/ 937 w 2176"/>
                <a:gd name="T69" fmla="*/ 222 h 1505"/>
                <a:gd name="T70" fmla="*/ 828 w 2176"/>
                <a:gd name="T71" fmla="*/ 0 h 1505"/>
                <a:gd name="T72" fmla="*/ 792 w 2176"/>
                <a:gd name="T73" fmla="*/ 0 h 1505"/>
                <a:gd name="T74" fmla="*/ 955 w 2176"/>
                <a:gd name="T75" fmla="*/ 367 h 1505"/>
                <a:gd name="T76" fmla="*/ 1086 w 2176"/>
                <a:gd name="T77" fmla="*/ 793 h 1505"/>
                <a:gd name="T78" fmla="*/ 1086 w 2176"/>
                <a:gd name="T79" fmla="*/ 79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6" name="Freeform 9"/>
            <p:cNvSpPr>
              <a:spLocks/>
            </p:cNvSpPr>
            <p:nvPr/>
          </p:nvSpPr>
          <p:spPr bwMode="hidden">
            <a:xfrm>
              <a:off x="0" y="649"/>
              <a:ext cx="816" cy="806"/>
            </a:xfrm>
            <a:custGeom>
              <a:avLst/>
              <a:gdLst>
                <a:gd name="T0" fmla="*/ 174 w 813"/>
                <a:gd name="T1" fmla="*/ 577 h 804"/>
                <a:gd name="T2" fmla="*/ 342 w 813"/>
                <a:gd name="T3" fmla="*/ 451 h 804"/>
                <a:gd name="T4" fmla="*/ 672 w 813"/>
                <a:gd name="T5" fmla="*/ 229 h 804"/>
                <a:gd name="T6" fmla="*/ 852 w 813"/>
                <a:gd name="T7" fmla="*/ 0 h 804"/>
                <a:gd name="T8" fmla="*/ 714 w 813"/>
                <a:gd name="T9" fmla="*/ 150 h 804"/>
                <a:gd name="T10" fmla="*/ 157 w 813"/>
                <a:gd name="T11" fmla="*/ 517 h 804"/>
                <a:gd name="T12" fmla="*/ 0 w 813"/>
                <a:gd name="T13" fmla="*/ 758 h 804"/>
                <a:gd name="T14" fmla="*/ 0 w 813"/>
                <a:gd name="T15" fmla="*/ 830 h 804"/>
                <a:gd name="T16" fmla="*/ 174 w 813"/>
                <a:gd name="T17" fmla="*/ 577 h 804"/>
                <a:gd name="T18" fmla="*/ 174 w 813"/>
                <a:gd name="T19" fmla="*/ 57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7" name="Freeform 10"/>
            <p:cNvSpPr>
              <a:spLocks/>
            </p:cNvSpPr>
            <p:nvPr/>
          </p:nvSpPr>
          <p:spPr bwMode="hidden">
            <a:xfrm>
              <a:off x="0" y="1545"/>
              <a:ext cx="762" cy="107"/>
            </a:xfrm>
            <a:custGeom>
              <a:avLst/>
              <a:gdLst>
                <a:gd name="T0" fmla="*/ 486 w 759"/>
                <a:gd name="T1" fmla="*/ 66 h 107"/>
                <a:gd name="T2" fmla="*/ 798 w 759"/>
                <a:gd name="T3" fmla="*/ 0 h 107"/>
                <a:gd name="T4" fmla="*/ 522 w 759"/>
                <a:gd name="T5" fmla="*/ 36 h 107"/>
                <a:gd name="T6" fmla="*/ 151 w 759"/>
                <a:gd name="T7" fmla="*/ 48 h 107"/>
                <a:gd name="T8" fmla="*/ 0 w 759"/>
                <a:gd name="T9" fmla="*/ 78 h 107"/>
                <a:gd name="T10" fmla="*/ 0 w 759"/>
                <a:gd name="T11" fmla="*/ 107 h 107"/>
                <a:gd name="T12" fmla="*/ 96 w 759"/>
                <a:gd name="T13" fmla="*/ 89 h 107"/>
                <a:gd name="T14" fmla="*/ 486 w 759"/>
                <a:gd name="T15" fmla="*/ 66 h 107"/>
                <a:gd name="T16" fmla="*/ 48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8" name="Freeform 11"/>
            <p:cNvSpPr>
              <a:spLocks/>
            </p:cNvSpPr>
            <p:nvPr/>
          </p:nvSpPr>
          <p:spPr bwMode="hidden">
            <a:xfrm>
              <a:off x="2314" y="3431"/>
              <a:ext cx="3182" cy="745"/>
            </a:xfrm>
            <a:custGeom>
              <a:avLst/>
              <a:gdLst>
                <a:gd name="T0" fmla="*/ 1465 w 3169"/>
                <a:gd name="T1" fmla="*/ 252 h 743"/>
                <a:gd name="T2" fmla="*/ 1825 w 3169"/>
                <a:gd name="T3" fmla="*/ 246 h 743"/>
                <a:gd name="T4" fmla="*/ 2204 w 3169"/>
                <a:gd name="T5" fmla="*/ 264 h 743"/>
                <a:gd name="T6" fmla="*/ 2642 w 3169"/>
                <a:gd name="T7" fmla="*/ 246 h 743"/>
                <a:gd name="T8" fmla="*/ 3341 w 3169"/>
                <a:gd name="T9" fmla="*/ 217 h 743"/>
                <a:gd name="T10" fmla="*/ 3284 w 3169"/>
                <a:gd name="T11" fmla="*/ 199 h 743"/>
                <a:gd name="T12" fmla="*/ 2552 w 3169"/>
                <a:gd name="T13" fmla="*/ 234 h 743"/>
                <a:gd name="T14" fmla="*/ 2111 w 3169"/>
                <a:gd name="T15" fmla="*/ 234 h 743"/>
                <a:gd name="T16" fmla="*/ 1537 w 3169"/>
                <a:gd name="T17" fmla="*/ 199 h 743"/>
                <a:gd name="T18" fmla="*/ 1627 w 3169"/>
                <a:gd name="T19" fmla="*/ 168 h 743"/>
                <a:gd name="T20" fmla="*/ 2151 w 3169"/>
                <a:gd name="T21" fmla="*/ 0 h 743"/>
                <a:gd name="T22" fmla="*/ 2065 w 3169"/>
                <a:gd name="T23" fmla="*/ 24 h 743"/>
                <a:gd name="T24" fmla="*/ 1940 w 3169"/>
                <a:gd name="T25" fmla="*/ 66 h 743"/>
                <a:gd name="T26" fmla="*/ 1693 w 3169"/>
                <a:gd name="T27" fmla="*/ 138 h 743"/>
                <a:gd name="T28" fmla="*/ 1416 w 3169"/>
                <a:gd name="T29" fmla="*/ 211 h 743"/>
                <a:gd name="T30" fmla="*/ 1333 w 3169"/>
                <a:gd name="T31" fmla="*/ 264 h 743"/>
                <a:gd name="T32" fmla="*/ 804 w 3169"/>
                <a:gd name="T33" fmla="*/ 426 h 743"/>
                <a:gd name="T34" fmla="*/ 348 w 3169"/>
                <a:gd name="T35" fmla="*/ 516 h 743"/>
                <a:gd name="T36" fmla="*/ 0 w 3169"/>
                <a:gd name="T37" fmla="*/ 643 h 743"/>
                <a:gd name="T38" fmla="*/ 312 w 3169"/>
                <a:gd name="T39" fmla="*/ 552 h 743"/>
                <a:gd name="T40" fmla="*/ 774 w 3169"/>
                <a:gd name="T41" fmla="*/ 462 h 743"/>
                <a:gd name="T42" fmla="*/ 1243 w 3169"/>
                <a:gd name="T43" fmla="*/ 324 h 743"/>
                <a:gd name="T44" fmla="*/ 1033 w 3169"/>
                <a:gd name="T45" fmla="*/ 504 h 743"/>
                <a:gd name="T46" fmla="*/ 919 w 3169"/>
                <a:gd name="T47" fmla="*/ 769 h 743"/>
                <a:gd name="T48" fmla="*/ 913 w 3169"/>
                <a:gd name="T49" fmla="*/ 769 h 743"/>
                <a:gd name="T50" fmla="*/ 985 w 3169"/>
                <a:gd name="T51" fmla="*/ 769 h 743"/>
                <a:gd name="T52" fmla="*/ 1074 w 3169"/>
                <a:gd name="T53" fmla="*/ 510 h 743"/>
                <a:gd name="T54" fmla="*/ 1366 w 3169"/>
                <a:gd name="T55" fmla="*/ 294 h 743"/>
                <a:gd name="T56" fmla="*/ 1613 w 3169"/>
                <a:gd name="T57" fmla="*/ 462 h 743"/>
                <a:gd name="T58" fmla="*/ 1865 w 3169"/>
                <a:gd name="T59" fmla="*/ 703 h 743"/>
                <a:gd name="T60" fmla="*/ 1958 w 3169"/>
                <a:gd name="T61" fmla="*/ 769 h 743"/>
                <a:gd name="T62" fmla="*/ 2023 w 3169"/>
                <a:gd name="T63" fmla="*/ 769 h 743"/>
                <a:gd name="T64" fmla="*/ 1783 w 3169"/>
                <a:gd name="T65" fmla="*/ 540 h 743"/>
                <a:gd name="T66" fmla="*/ 1465 w 3169"/>
                <a:gd name="T67" fmla="*/ 252 h 743"/>
                <a:gd name="T68" fmla="*/ 1465 w 3169"/>
                <a:gd name="T69" fmla="*/ 25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9"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3090"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149518"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49519"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49520"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094"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95"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523"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3097" name="Freeform 20"/>
            <p:cNvSpPr>
              <a:spLocks/>
            </p:cNvSpPr>
            <p:nvPr/>
          </p:nvSpPr>
          <p:spPr bwMode="hidden">
            <a:xfrm>
              <a:off x="3160" y="1860"/>
              <a:ext cx="2162" cy="1934"/>
            </a:xfrm>
            <a:custGeom>
              <a:avLst/>
              <a:gdLst>
                <a:gd name="T0" fmla="*/ 1946 w 2153"/>
                <a:gd name="T1" fmla="*/ 877 h 1930"/>
                <a:gd name="T2" fmla="*/ 2041 w 2153"/>
                <a:gd name="T3" fmla="*/ 1045 h 1930"/>
                <a:gd name="T4" fmla="*/ 2168 w 2153"/>
                <a:gd name="T5" fmla="*/ 1194 h 1930"/>
                <a:gd name="T6" fmla="*/ 2234 w 2153"/>
                <a:gd name="T7" fmla="*/ 1285 h 1930"/>
                <a:gd name="T8" fmla="*/ 2270 w 2153"/>
                <a:gd name="T9" fmla="*/ 1333 h 1930"/>
                <a:gd name="T10" fmla="*/ 1993 w 2153"/>
                <a:gd name="T11" fmla="*/ 1003 h 1930"/>
                <a:gd name="T12" fmla="*/ 1964 w 2153"/>
                <a:gd name="T13" fmla="*/ 955 h 1930"/>
                <a:gd name="T14" fmla="*/ 1884 w 2153"/>
                <a:gd name="T15" fmla="*/ 1279 h 1930"/>
                <a:gd name="T16" fmla="*/ 1870 w 2153"/>
                <a:gd name="T17" fmla="*/ 1525 h 1930"/>
                <a:gd name="T18" fmla="*/ 1922 w 2153"/>
                <a:gd name="T19" fmla="*/ 1958 h 1930"/>
                <a:gd name="T20" fmla="*/ 1891 w 2153"/>
                <a:gd name="T21" fmla="*/ 1982 h 1930"/>
                <a:gd name="T22" fmla="*/ 1843 w 2153"/>
                <a:gd name="T23" fmla="*/ 1573 h 1930"/>
                <a:gd name="T24" fmla="*/ 1822 w 2153"/>
                <a:gd name="T25" fmla="*/ 1327 h 1930"/>
                <a:gd name="T26" fmla="*/ 1863 w 2153"/>
                <a:gd name="T27" fmla="*/ 1111 h 1930"/>
                <a:gd name="T28" fmla="*/ 1870 w 2153"/>
                <a:gd name="T29" fmla="*/ 901 h 1930"/>
                <a:gd name="T30" fmla="*/ 1336 w 2153"/>
                <a:gd name="T31" fmla="*/ 1033 h 1930"/>
                <a:gd name="T32" fmla="*/ 872 w 2153"/>
                <a:gd name="T33" fmla="*/ 1158 h 1930"/>
                <a:gd name="T34" fmla="*/ 336 w 2153"/>
                <a:gd name="T35" fmla="*/ 1351 h 1930"/>
                <a:gd name="T36" fmla="*/ 18 w 2153"/>
                <a:gd name="T37" fmla="*/ 1459 h 1930"/>
                <a:gd name="T38" fmla="*/ 324 w 2153"/>
                <a:gd name="T39" fmla="*/ 1321 h 1930"/>
                <a:gd name="T40" fmla="*/ 721 w 2153"/>
                <a:gd name="T41" fmla="*/ 1170 h 1930"/>
                <a:gd name="T42" fmla="*/ 1074 w 2153"/>
                <a:gd name="T43" fmla="*/ 1063 h 1930"/>
                <a:gd name="T44" fmla="*/ 1489 w 2153"/>
                <a:gd name="T45" fmla="*/ 955 h 1930"/>
                <a:gd name="T46" fmla="*/ 1783 w 2153"/>
                <a:gd name="T47" fmla="*/ 841 h 1930"/>
                <a:gd name="T48" fmla="*/ 1411 w 2153"/>
                <a:gd name="T49" fmla="*/ 636 h 1930"/>
                <a:gd name="T50" fmla="*/ 913 w 2153"/>
                <a:gd name="T51" fmla="*/ 528 h 1930"/>
                <a:gd name="T52" fmla="*/ 240 w 2153"/>
                <a:gd name="T53" fmla="*/ 161 h 1930"/>
                <a:gd name="T54" fmla="*/ 0 w 2153"/>
                <a:gd name="T55" fmla="*/ 83 h 1930"/>
                <a:gd name="T56" fmla="*/ 342 w 2153"/>
                <a:gd name="T57" fmla="*/ 179 h 1930"/>
                <a:gd name="T58" fmla="*/ 751 w 2153"/>
                <a:gd name="T59" fmla="*/ 396 h 1930"/>
                <a:gd name="T60" fmla="*/ 985 w 2153"/>
                <a:gd name="T61" fmla="*/ 504 h 1930"/>
                <a:gd name="T62" fmla="*/ 1429 w 2153"/>
                <a:gd name="T63" fmla="*/ 606 h 1930"/>
                <a:gd name="T64" fmla="*/ 1741 w 2153"/>
                <a:gd name="T65" fmla="*/ 769 h 1930"/>
                <a:gd name="T66" fmla="*/ 1501 w 2153"/>
                <a:gd name="T67" fmla="*/ 474 h 1930"/>
                <a:gd name="T68" fmla="*/ 1358 w 2153"/>
                <a:gd name="T69" fmla="*/ 191 h 1930"/>
                <a:gd name="T70" fmla="*/ 1219 w 2153"/>
                <a:gd name="T71" fmla="*/ 0 h 1930"/>
                <a:gd name="T72" fmla="*/ 1417 w 2153"/>
                <a:gd name="T73" fmla="*/ 215 h 1930"/>
                <a:gd name="T74" fmla="*/ 1569 w 2153"/>
                <a:gd name="T75" fmla="*/ 498 h 1930"/>
                <a:gd name="T76" fmla="*/ 1843 w 2153"/>
                <a:gd name="T77" fmla="*/ 829 h 1930"/>
                <a:gd name="T78" fmla="*/ 1946 w 2153"/>
                <a:gd name="T79" fmla="*/ 877 h 1930"/>
                <a:gd name="T80" fmla="*/ 1946 w 2153"/>
                <a:gd name="T81" fmla="*/ 87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9525"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4952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49527"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a:defRPr/>
            </a:pPr>
            <a:endParaRPr lang="tr-TR" altLang="tr-TR"/>
          </a:p>
        </p:txBody>
      </p:sp>
      <p:sp>
        <p:nvSpPr>
          <p:cNvPr id="149528"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a:defRPr/>
            </a:pPr>
            <a:endParaRPr lang="tr-TR" altLang="tr-TR"/>
          </a:p>
        </p:txBody>
      </p:sp>
      <p:sp>
        <p:nvSpPr>
          <p:cNvPr id="149529"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pPr>
              <a:defRPr/>
            </a:pPr>
            <a:fld id="{54BE4E64-CB18-408E-9738-E6639FBC0BAE}"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8119" r:id="rId1"/>
    <p:sldLayoutId id="2147487965" r:id="rId2"/>
    <p:sldLayoutId id="2147487966" r:id="rId3"/>
    <p:sldLayoutId id="2147487967" r:id="rId4"/>
    <p:sldLayoutId id="2147487968" r:id="rId5"/>
    <p:sldLayoutId id="2147487969" r:id="rId6"/>
    <p:sldLayoutId id="2147487970" r:id="rId7"/>
    <p:sldLayoutId id="2147487971" r:id="rId8"/>
    <p:sldLayoutId id="2147487972" r:id="rId9"/>
    <p:sldLayoutId id="2147487973" r:id="rId10"/>
    <p:sldLayoutId id="2147487974"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242175" cy="1981200"/>
            <a:chOff x="0" y="0"/>
            <a:chExt cx="4562" cy="1248"/>
          </a:xfrm>
        </p:grpSpPr>
        <p:sp>
          <p:nvSpPr>
            <p:cNvPr id="15257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tr-TR"/>
            </a:p>
          </p:txBody>
        </p:sp>
        <p:sp>
          <p:nvSpPr>
            <p:cNvPr id="410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tr-TR"/>
            </a:p>
          </p:txBody>
        </p:sp>
      </p:grpSp>
      <p:sp>
        <p:nvSpPr>
          <p:cNvPr id="152581"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52582"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52583"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tr-TR" altLang="tr-TR"/>
          </a:p>
        </p:txBody>
      </p:sp>
      <p:sp>
        <p:nvSpPr>
          <p:cNvPr id="15258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tr-TR" altLang="tr-TR"/>
          </a:p>
        </p:txBody>
      </p:sp>
      <p:sp>
        <p:nvSpPr>
          <p:cNvPr id="152585"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83ACA279-2E4D-4442-A702-2AE6BB1FEA4F}"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8120" r:id="rId1"/>
    <p:sldLayoutId id="2147487975" r:id="rId2"/>
    <p:sldLayoutId id="2147487976" r:id="rId3"/>
    <p:sldLayoutId id="2147487977" r:id="rId4"/>
    <p:sldLayoutId id="2147487978" r:id="rId5"/>
    <p:sldLayoutId id="2147487979" r:id="rId6"/>
    <p:sldLayoutId id="2147487980" r:id="rId7"/>
    <p:sldLayoutId id="2147487981" r:id="rId8"/>
    <p:sldLayoutId id="2147487982" r:id="rId9"/>
    <p:sldLayoutId id="2147487983" r:id="rId10"/>
    <p:sldLayoutId id="2147487984"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828800"/>
            <a:ext cx="8824912" cy="5029200"/>
            <a:chOff x="201" y="1152"/>
            <a:chExt cx="5559" cy="3168"/>
          </a:xfrm>
        </p:grpSpPr>
        <p:sp>
          <p:nvSpPr>
            <p:cNvPr id="5128" name="Freeform 3"/>
            <p:cNvSpPr>
              <a:spLocks/>
            </p:cNvSpPr>
            <p:nvPr/>
          </p:nvSpPr>
          <p:spPr bwMode="ltGray">
            <a:xfrm>
              <a:off x="528" y="2909"/>
              <a:ext cx="5232" cy="1411"/>
            </a:xfrm>
            <a:custGeom>
              <a:avLst/>
              <a:gdLst>
                <a:gd name="T0" fmla="*/ 0 w 4897"/>
                <a:gd name="T1" fmla="*/ 0 h 2182"/>
                <a:gd name="T2" fmla="*/ 0 w 4897"/>
                <a:gd name="T3" fmla="*/ 8 h 2182"/>
                <a:gd name="T4" fmla="*/ 11575 w 4897"/>
                <a:gd name="T5" fmla="*/ 8 h 2182"/>
                <a:gd name="T6" fmla="*/ 11575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29"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30" name="Freeform 5"/>
            <p:cNvSpPr>
              <a:spLocks/>
            </p:cNvSpPr>
            <p:nvPr/>
          </p:nvSpPr>
          <p:spPr bwMode="ltGray">
            <a:xfrm>
              <a:off x="528" y="2932"/>
              <a:ext cx="5232" cy="1388"/>
            </a:xfrm>
            <a:custGeom>
              <a:avLst/>
              <a:gdLst>
                <a:gd name="T0" fmla="*/ 0 w 4897"/>
                <a:gd name="T1" fmla="*/ 0 h 2182"/>
                <a:gd name="T2" fmla="*/ 0 w 4897"/>
                <a:gd name="T3" fmla="*/ 6 h 2182"/>
                <a:gd name="T4" fmla="*/ 11575 w 4897"/>
                <a:gd name="T5" fmla="*/ 6 h 2182"/>
                <a:gd name="T6" fmla="*/ 11575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565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5565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5565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5565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5565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grpSp>
      <p:sp>
        <p:nvSpPr>
          <p:cNvPr id="15565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a:defRPr/>
            </a:pPr>
            <a:endParaRPr lang="tr-TR" altLang="tr-TR"/>
          </a:p>
        </p:txBody>
      </p:sp>
      <p:sp>
        <p:nvSpPr>
          <p:cNvPr id="15566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a:defRPr/>
            </a:pPr>
            <a:endParaRPr lang="tr-TR" altLang="tr-TR"/>
          </a:p>
        </p:txBody>
      </p:sp>
      <p:sp>
        <p:nvSpPr>
          <p:cNvPr id="15566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pPr>
              <a:defRPr/>
            </a:pPr>
            <a:fld id="{822DAC6A-59B6-4E92-B7CE-6BB46A94DE5D}" type="slidenum">
              <a:rPr lang="tr-TR" altLang="tr-TR"/>
              <a:pPr>
                <a:defRPr/>
              </a:pPr>
              <a:t>‹#›</a:t>
            </a:fld>
            <a:endParaRPr lang="tr-TR" altLang="tr-TR"/>
          </a:p>
        </p:txBody>
      </p:sp>
      <p:sp>
        <p:nvSpPr>
          <p:cNvPr id="15566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5566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21" r:id="rId1"/>
    <p:sldLayoutId id="2147487985" r:id="rId2"/>
    <p:sldLayoutId id="2147487986" r:id="rId3"/>
    <p:sldLayoutId id="2147487987" r:id="rId4"/>
    <p:sldLayoutId id="2147487988" r:id="rId5"/>
    <p:sldLayoutId id="2147487989" r:id="rId6"/>
    <p:sldLayoutId id="2147487990" r:id="rId7"/>
    <p:sldLayoutId id="2147487991" r:id="rId8"/>
    <p:sldLayoutId id="2147487992" r:id="rId9"/>
    <p:sldLayoutId id="2147487993" r:id="rId10"/>
    <p:sldLayoutId id="2147487994" r:id="rId11"/>
  </p:sldLayoutIdLst>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tr-TR" altLang="tr-TR"/>
          </a:p>
        </p:txBody>
      </p:sp>
      <p:sp>
        <p:nvSpPr>
          <p:cNvPr id="15872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5499C75-FA42-4882-BB79-131E1C38E95A}" type="slidenum">
              <a:rPr lang="tr-TR" altLang="tr-TR"/>
              <a:pPr>
                <a:defRPr/>
              </a:pPr>
              <a:t>‹#›</a:t>
            </a:fld>
            <a:endParaRPr lang="tr-TR" altLang="tr-TR"/>
          </a:p>
        </p:txBody>
      </p:sp>
      <p:grpSp>
        <p:nvGrpSpPr>
          <p:cNvPr id="6148" name="Group 4"/>
          <p:cNvGrpSpPr>
            <a:grpSpLocks/>
          </p:cNvGrpSpPr>
          <p:nvPr/>
        </p:nvGrpSpPr>
        <p:grpSpPr bwMode="auto">
          <a:xfrm>
            <a:off x="0" y="0"/>
            <a:ext cx="9140825" cy="6850063"/>
            <a:chOff x="0" y="0"/>
            <a:chExt cx="5758" cy="4315"/>
          </a:xfrm>
        </p:grpSpPr>
        <p:grpSp>
          <p:nvGrpSpPr>
            <p:cNvPr id="6152" name="Group 5"/>
            <p:cNvGrpSpPr>
              <a:grpSpLocks/>
            </p:cNvGrpSpPr>
            <p:nvPr userDrawn="1"/>
          </p:nvGrpSpPr>
          <p:grpSpPr bwMode="auto">
            <a:xfrm>
              <a:off x="1728" y="2230"/>
              <a:ext cx="4027" cy="2085"/>
              <a:chOff x="1728" y="2230"/>
              <a:chExt cx="4027" cy="2085"/>
            </a:xfrm>
          </p:grpSpPr>
          <p:sp>
            <p:nvSpPr>
              <p:cNvPr id="1587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587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1587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615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87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grpSp>
        <p:sp>
          <p:nvSpPr>
            <p:cNvPr id="1587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tr-TR"/>
            </a:p>
          </p:txBody>
        </p:sp>
        <p:sp>
          <p:nvSpPr>
            <p:cNvPr id="615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873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5873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tr-TR" altLang="tr-TR"/>
          </a:p>
        </p:txBody>
      </p:sp>
      <p:sp>
        <p:nvSpPr>
          <p:cNvPr id="15873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22" r:id="rId1"/>
    <p:sldLayoutId id="2147487995" r:id="rId2"/>
    <p:sldLayoutId id="2147487996" r:id="rId3"/>
    <p:sldLayoutId id="2147487997" r:id="rId4"/>
    <p:sldLayoutId id="2147487998" r:id="rId5"/>
    <p:sldLayoutId id="2147487999" r:id="rId6"/>
    <p:sldLayoutId id="2147488000" r:id="rId7"/>
    <p:sldLayoutId id="2147488001" r:id="rId8"/>
    <p:sldLayoutId id="2147488002" r:id="rId9"/>
    <p:sldLayoutId id="2147488003" r:id="rId10"/>
    <p:sldLayoutId id="2147488004"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071563" y="304800"/>
            <a:ext cx="7615237" cy="1106488"/>
            <a:chOff x="675" y="192"/>
            <a:chExt cx="4797" cy="697"/>
          </a:xfrm>
        </p:grpSpPr>
        <p:sp>
          <p:nvSpPr>
            <p:cNvPr id="7176"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7177"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7178"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7179"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sp>
          <p:nvSpPr>
            <p:cNvPr id="7180"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lang="tr-TR" altLang="tr-TR" sz="2400">
                <a:latin typeface="Times New Roman" panose="02020603050405020304" pitchFamily="18" charset="0"/>
              </a:endParaRPr>
            </a:p>
          </p:txBody>
        </p:sp>
      </p:grpSp>
      <p:sp>
        <p:nvSpPr>
          <p:cNvPr id="7171"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61801"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tr-TR" altLang="tr-TR"/>
          </a:p>
        </p:txBody>
      </p:sp>
      <p:sp>
        <p:nvSpPr>
          <p:cNvPr id="161802"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tr-TR" altLang="tr-TR"/>
          </a:p>
        </p:txBody>
      </p:sp>
      <p:sp>
        <p:nvSpPr>
          <p:cNvPr id="161803"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F52527BE-2F24-4013-94F5-C6A3566BBCC5}" type="slidenum">
              <a:rPr lang="tr-TR" altLang="tr-TR"/>
              <a:pPr>
                <a:defRPr/>
              </a:pPr>
              <a:t>‹#›</a:t>
            </a:fld>
            <a:endParaRPr lang="tr-TR" altLang="tr-TR"/>
          </a:p>
        </p:txBody>
      </p:sp>
      <p:sp>
        <p:nvSpPr>
          <p:cNvPr id="7175"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Tree>
  </p:cSld>
  <p:clrMap bg1="lt1" tx1="dk1" bg2="lt2" tx2="dk2" accent1="accent1" accent2="accent2" accent3="accent3" accent4="accent4" accent5="accent5" accent6="accent6" hlink="hlink" folHlink="folHlink"/>
  <p:sldLayoutIdLst>
    <p:sldLayoutId id="2147488123" r:id="rId1"/>
    <p:sldLayoutId id="2147488005" r:id="rId2"/>
    <p:sldLayoutId id="2147488006" r:id="rId3"/>
    <p:sldLayoutId id="2147488007" r:id="rId4"/>
    <p:sldLayoutId id="2147488008" r:id="rId5"/>
    <p:sldLayoutId id="2147488009" r:id="rId6"/>
    <p:sldLayoutId id="2147488010" r:id="rId7"/>
    <p:sldLayoutId id="2147488011" r:id="rId8"/>
    <p:sldLayoutId id="2147488012" r:id="rId9"/>
    <p:sldLayoutId id="2147488013" r:id="rId10"/>
    <p:sldLayoutId id="2147488014"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59875" cy="6870700"/>
            <a:chOff x="0" y="0"/>
            <a:chExt cx="5770" cy="4328"/>
          </a:xfrm>
        </p:grpSpPr>
        <p:sp>
          <p:nvSpPr>
            <p:cNvPr id="820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kumimoji="1" lang="tr-TR" altLang="tr-TR">
                <a:latin typeface="Arial" panose="020B0604020202020204" pitchFamily="34" charset="0"/>
              </a:endParaRPr>
            </a:p>
          </p:txBody>
        </p:sp>
        <p:sp>
          <p:nvSpPr>
            <p:cNvPr id="820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kumimoji="1" lang="tr-TR" altLang="tr-TR">
                <a:latin typeface="Arial" panose="020B0604020202020204" pitchFamily="34" charset="0"/>
              </a:endParaRPr>
            </a:p>
          </p:txBody>
        </p:sp>
        <p:sp>
          <p:nvSpPr>
            <p:cNvPr id="16486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tr-TR" altLang="tr-TR">
                <a:latin typeface="Arial" panose="020B0604020202020204" pitchFamily="34" charset="0"/>
              </a:endParaRPr>
            </a:p>
          </p:txBody>
        </p:sp>
        <p:grpSp>
          <p:nvGrpSpPr>
            <p:cNvPr id="8203" name="Group 6"/>
            <p:cNvGrpSpPr>
              <a:grpSpLocks/>
            </p:cNvGrpSpPr>
            <p:nvPr/>
          </p:nvGrpSpPr>
          <p:grpSpPr bwMode="auto">
            <a:xfrm>
              <a:off x="4944" y="1"/>
              <a:ext cx="816" cy="3974"/>
              <a:chOff x="4944" y="1"/>
              <a:chExt cx="816" cy="3974"/>
            </a:xfrm>
          </p:grpSpPr>
          <p:grpSp>
            <p:nvGrpSpPr>
              <p:cNvPr id="8215" name="Group 7"/>
              <p:cNvGrpSpPr>
                <a:grpSpLocks/>
              </p:cNvGrpSpPr>
              <p:nvPr userDrawn="1"/>
            </p:nvGrpSpPr>
            <p:grpSpPr bwMode="auto">
              <a:xfrm>
                <a:off x="5280" y="1"/>
                <a:ext cx="480" cy="1430"/>
                <a:chOff x="5280" y="1"/>
                <a:chExt cx="480" cy="1430"/>
              </a:xfrm>
            </p:grpSpPr>
            <p:grpSp>
              <p:nvGrpSpPr>
                <p:cNvPr id="8236" name="Group 8"/>
                <p:cNvGrpSpPr>
                  <a:grpSpLocks/>
                </p:cNvGrpSpPr>
                <p:nvPr userDrawn="1"/>
              </p:nvGrpSpPr>
              <p:grpSpPr bwMode="auto">
                <a:xfrm rot="-5400000">
                  <a:off x="5484" y="0"/>
                  <a:ext cx="174" cy="176"/>
                  <a:chOff x="1657" y="323"/>
                  <a:chExt cx="1691" cy="2560"/>
                </a:xfrm>
              </p:grpSpPr>
              <p:grpSp>
                <p:nvGrpSpPr>
                  <p:cNvPr id="8245" name="Group 9"/>
                  <p:cNvGrpSpPr>
                    <a:grpSpLocks/>
                  </p:cNvGrpSpPr>
                  <p:nvPr/>
                </p:nvGrpSpPr>
                <p:grpSpPr bwMode="auto">
                  <a:xfrm>
                    <a:off x="1657" y="323"/>
                    <a:ext cx="1691" cy="2560"/>
                    <a:chOff x="1657" y="323"/>
                    <a:chExt cx="1691" cy="2560"/>
                  </a:xfrm>
                </p:grpSpPr>
                <p:sp>
                  <p:nvSpPr>
                    <p:cNvPr id="8252"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53"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8246" name="Oval 12"/>
                  <p:cNvSpPr>
                    <a:spLocks noChangeArrowheads="1"/>
                  </p:cNvSpPr>
                  <p:nvPr/>
                </p:nvSpPr>
                <p:spPr bwMode="auto">
                  <a:xfrm>
                    <a:off x="2396" y="1428"/>
                    <a:ext cx="175" cy="247"/>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8247"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48"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49"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50"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51"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8237"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8"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9"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0"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1"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2"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3"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4"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16" name="Group 26"/>
              <p:cNvGrpSpPr>
                <a:grpSpLocks/>
              </p:cNvGrpSpPr>
              <p:nvPr userDrawn="1"/>
            </p:nvGrpSpPr>
            <p:grpSpPr bwMode="auto">
              <a:xfrm>
                <a:off x="4944" y="1008"/>
                <a:ext cx="522" cy="2967"/>
                <a:chOff x="4944" y="1008"/>
                <a:chExt cx="522" cy="2967"/>
              </a:xfrm>
            </p:grpSpPr>
            <p:pic>
              <p:nvPicPr>
                <p:cNvPr id="8217"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8"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9"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0"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1"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2"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3"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4"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5"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6"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7"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8"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9"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0"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1"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2"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3"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4"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5"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20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911"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164912"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820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0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0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21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917"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821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endParaRPr kumimoji="1" lang="tr-TR" altLang="tr-TR">
                <a:latin typeface="Arial" panose="020B0604020202020204" pitchFamily="34" charset="0"/>
              </a:endParaRPr>
            </a:p>
          </p:txBody>
        </p:sp>
        <p:sp>
          <p:nvSpPr>
            <p:cNvPr id="164919"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tr-TR"/>
            </a:p>
          </p:txBody>
        </p:sp>
        <p:sp>
          <p:nvSpPr>
            <p:cNvPr id="8214" name="AutoShape 56"/>
            <p:cNvSpPr>
              <a:spLocks noChangeArrowheads="1"/>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tr-TR"/>
            </a:p>
          </p:txBody>
        </p:sp>
      </p:grpSp>
      <p:sp>
        <p:nvSpPr>
          <p:cNvPr id="8195"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8196"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64923"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tr-TR" altLang="tr-TR"/>
          </a:p>
        </p:txBody>
      </p:sp>
      <p:sp>
        <p:nvSpPr>
          <p:cNvPr id="164924"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tr-TR" altLang="tr-TR"/>
          </a:p>
        </p:txBody>
      </p:sp>
      <p:sp>
        <p:nvSpPr>
          <p:cNvPr id="164925"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6B01F62C-52F6-49A4-B7A1-07314ED205B1}"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8124" r:id="rId1"/>
    <p:sldLayoutId id="2147488015" r:id="rId2"/>
    <p:sldLayoutId id="2147488016" r:id="rId3"/>
    <p:sldLayoutId id="2147488017" r:id="rId4"/>
    <p:sldLayoutId id="2147488018" r:id="rId5"/>
    <p:sldLayoutId id="2147488019" r:id="rId6"/>
    <p:sldLayoutId id="2147488020" r:id="rId7"/>
    <p:sldLayoutId id="2147488021" r:id="rId8"/>
    <p:sldLayoutId id="2147488022" r:id="rId9"/>
    <p:sldLayoutId id="2147488023" r:id="rId10"/>
    <p:sldLayoutId id="214748802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Blip>
          <a:blip r:embed="rId15"/>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70000"/>
        <a:buBlip>
          <a:blip r:embed="rId17"/>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422400"/>
            <a:ext cx="9147175" cy="5435600"/>
            <a:chOff x="0" y="896"/>
            <a:chExt cx="5762" cy="3424"/>
          </a:xfrm>
        </p:grpSpPr>
        <p:grpSp>
          <p:nvGrpSpPr>
            <p:cNvPr id="9224" name="Group 3"/>
            <p:cNvGrpSpPr>
              <a:grpSpLocks/>
            </p:cNvGrpSpPr>
            <p:nvPr userDrawn="1"/>
          </p:nvGrpSpPr>
          <p:grpSpPr bwMode="auto">
            <a:xfrm>
              <a:off x="20" y="896"/>
              <a:ext cx="5742" cy="3424"/>
              <a:chOff x="20" y="896"/>
              <a:chExt cx="5742" cy="3424"/>
            </a:xfrm>
          </p:grpSpPr>
          <p:sp>
            <p:nvSpPr>
              <p:cNvPr id="936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6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7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7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7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937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9225" name="Group 17"/>
            <p:cNvGrpSpPr>
              <a:grpSpLocks/>
            </p:cNvGrpSpPr>
            <p:nvPr userDrawn="1"/>
          </p:nvGrpSpPr>
          <p:grpSpPr bwMode="auto">
            <a:xfrm>
              <a:off x="0" y="2291"/>
              <a:ext cx="1385" cy="1702"/>
              <a:chOff x="0" y="2291"/>
              <a:chExt cx="1385" cy="1702"/>
            </a:xfrm>
          </p:grpSpPr>
          <p:sp>
            <p:nvSpPr>
              <p:cNvPr id="9226"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27"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28"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29"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0"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1"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2"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3"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4"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5"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6"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7"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8"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39"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0"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1"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2"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3"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4"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5"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6"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7"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8"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49"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0"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1"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2"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3"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4"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5"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6"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7"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8"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59"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0"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1"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2"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3"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4"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5"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6"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7"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8"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69"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0"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1"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2"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3"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4"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5"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6"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7"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8"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79"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0"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1"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2"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3"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4"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5"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6"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7"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8"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8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290"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1"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2"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3"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4"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5"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6"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7"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8"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299"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0"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1"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2"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3"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4"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5"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6"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7"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8"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09"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0"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1"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2"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3"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4"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5"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6"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7"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8"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19"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0"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1"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2"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3"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4"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5"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6"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7"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8"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29"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0"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1"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2"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3"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4"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5"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6"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7"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8"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39"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0"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1"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2"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3"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4"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5"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4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4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4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4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5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5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5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5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5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55"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56"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defRPr/>
                </a:pPr>
                <a:endParaRPr lang="tr-TR" altLang="tr-TR"/>
              </a:p>
            </p:txBody>
          </p:sp>
          <p:sp>
            <p:nvSpPr>
              <p:cNvPr id="935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935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6808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sp>
            <p:nvSpPr>
              <p:cNvPr id="1680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tr-TR"/>
              </a:p>
            </p:txBody>
          </p:sp>
        </p:grpSp>
      </p:grpSp>
      <p:sp>
        <p:nvSpPr>
          <p:cNvPr id="168089"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68090"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tr-TR" altLang="tr-TR"/>
          </a:p>
        </p:txBody>
      </p:sp>
      <p:sp>
        <p:nvSpPr>
          <p:cNvPr id="168091"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tr-TR" altLang="tr-TR"/>
          </a:p>
        </p:txBody>
      </p:sp>
      <p:sp>
        <p:nvSpPr>
          <p:cNvPr id="168092"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0D24EFBE-FE15-4213-ABF2-09BDE9E51473}" type="slidenum">
              <a:rPr lang="tr-TR" altLang="tr-TR"/>
              <a:pPr>
                <a:defRPr/>
              </a:pPr>
              <a:t>‹#›</a:t>
            </a:fld>
            <a:endParaRPr lang="tr-TR" altLang="tr-TR"/>
          </a:p>
        </p:txBody>
      </p:sp>
      <p:sp>
        <p:nvSpPr>
          <p:cNvPr id="168093"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8125" r:id="rId1"/>
    <p:sldLayoutId id="2147488025" r:id="rId2"/>
    <p:sldLayoutId id="2147488026" r:id="rId3"/>
    <p:sldLayoutId id="2147488027" r:id="rId4"/>
    <p:sldLayoutId id="2147488028" r:id="rId5"/>
    <p:sldLayoutId id="2147488029" r:id="rId6"/>
    <p:sldLayoutId id="2147488030" r:id="rId7"/>
    <p:sldLayoutId id="2147488031" r:id="rId8"/>
    <p:sldLayoutId id="2147488032" r:id="rId9"/>
    <p:sldLayoutId id="2147488033" r:id="rId10"/>
    <p:sldLayoutId id="2147488034"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tr/imgres?imgurl=http://www.fao.org/docrep/X1531E/4c.JPG&amp;imgrefurl=http://www.fao.org/docrep/X1531E/X1531e06.htm&amp;h=248&amp;w=371&amp;sz=28&amp;tbnid=P9jVDE8tFJOyaM:&amp;tbnh=78&amp;tbnw=118&amp;hl=tr&amp;start=18&amp;prev=/images%3Fq%3Dpesticide%2Bfood%26svnum%3D10%26hl%3Dtr%26lr%3D" TargetMode="External"/><Relationship Id="rId2" Type="http://schemas.openxmlformats.org/officeDocument/2006/relationships/image" Target="../media/image22.jpeg"/><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8" Type="http://schemas.openxmlformats.org/officeDocument/2006/relationships/hyperlink" Target="http://images.google.com.tr/imgres?imgurl=http://www.bigfoto.com/themes/food/olives-food.jpg&amp;imgrefurl=http://www.bigfoto.com/themes/food/&amp;h=768&amp;w=1200&amp;sz=200&amp;tbnid=QlXTbQ4l95trhM:&amp;tbnh=96&amp;tbnw=150&amp;hl=tr&amp;start=8&amp;prev=/images%3Fq%3Dfood%26svnum%3D10%26hl%3Dtr%26lr%3D"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hyperlink" Target="http://images.google.com.tr/imgres?imgurl=http://www.maizeforacidsoils.uni-hannover.de/images/menossi.jpg&amp;imgrefurl=http://www.maizeforacidsoils.uni-hannover.de/uec.htm&amp;h=204&amp;w=200&amp;sz=12&amp;tbnid=Hg-NTwZ2Inq0TM:&amp;tbnh=99&amp;tbnw=97&amp;hl=tr&amp;start=15&amp;prev=/images%3Fq%3Dhuman%2Banimal%2Bplant%26svnum%3D10%26hl%3Dtr%26lr%3D" TargetMode="External"/><Relationship Id="rId1" Type="http://schemas.openxmlformats.org/officeDocument/2006/relationships/slideLayout" Target="../slideLayouts/slideLayout17.xml"/><Relationship Id="rId6" Type="http://schemas.openxmlformats.org/officeDocument/2006/relationships/hyperlink" Target="http://images.google.com.tr/imgres?imgurl=http://www.all-creatures.org/aip/nl-18jul2001-lucy.jpg&amp;imgrefurl=http://www.all-creatures.org/aip/nl-18jul2001.html&amp;h=179&amp;w=163&amp;sz=10&amp;tbnid=ElnTKZqtM5trRM:&amp;tbnh=95&amp;tbnw=86&amp;hl=tr&amp;start=4&amp;prev=/images%3Fq%3Dhuman%2Banimal%2Bplant%26svnum%3D10%26hl%3Dtr%26lr%3D" TargetMode="External"/><Relationship Id="rId11" Type="http://schemas.openxmlformats.org/officeDocument/2006/relationships/image" Target="../media/image14.jpeg"/><Relationship Id="rId5" Type="http://schemas.openxmlformats.org/officeDocument/2006/relationships/image" Target="../media/image11.jpeg"/><Relationship Id="rId10" Type="http://schemas.openxmlformats.org/officeDocument/2006/relationships/hyperlink" Target="http://images.google.com.tr/imgres?imgurl=http://www.hydro-klean.com/images/environmental-body.jpg&amp;imgrefurl=http://www.hydro-klean.com/environmental.shtml&amp;h=205&amp;w=280&amp;sz=30&amp;tbnid=lKtAKMwqIWw6xM:&amp;tbnh=79&amp;tbnw=109&amp;hl=tr&amp;start=20&amp;prev=/images%3Fq%3Denvironmental%26svnum%3D10%26hl%3Dtr%26lr%3D" TargetMode="External"/><Relationship Id="rId4" Type="http://schemas.openxmlformats.org/officeDocument/2006/relationships/hyperlink" Target="http://images.google.com.tr/imgres?imgurl=http://fig.cox.miami.edu/~cmallery/150/physiol/c42x16blood-clot.jpg&amp;imgrefurl=http://fig.cox.miami.edu/~cmallery/150/physiol/physiology.htm&amp;h=425&amp;w=396&amp;sz=52&amp;tbnid=XT0AZUdPKSYwMM:&amp;tbnh=122&amp;tbnw=113&amp;hl=tr&amp;start=20&amp;prev=/images%3Fq%3Dhuman%2Banimal%2Bplant%26svnum%3D10%26hl%3Dtr%26lr%3D" TargetMode="External"/><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tr/imgres?imgurl=http://dts.ystoretools.com/1266/images/200x200/033984004603.jpg&amp;imgrefurl=http://www.vitamin-habit.com/house-of-nutrition/solgar-kosher-supplements/solgars-calcium-gluconate.html&amp;h=200&amp;w=200&amp;sz=13&amp;tbnid=kvelKFA4qYLNZM:&amp;tbnh=99&amp;tbnw=99&amp;hl=tr&amp;start=3&amp;prev=/images%3Fq%3Dcalcium%2Bgluconate%26svnum%3D10%26hl%3Dtr%26lr%3D" TargetMode="Externa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tr/imgres?imgurl=http://www.fortworthgov.org/Health/images/web_typhus.gif&amp;imgrefurl=http://www.fortworthgov.org/Health/threats/fs/typhus.asp&amp;h=390&amp;w=300&amp;sz=110&amp;tbnid=CA32be16PdwtxM:&amp;tbnh=120&amp;tbnw=92&amp;hl=tr&amp;start=8&amp;prev=/images%3Fq%3Dtyphus%26svnum%3D10%26hl%3Dtr%26lr%3D" TargetMode="Externa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tr/imgres?imgurl=http://www.geocities.com/ResearchTriangle/Lab/7150/ipohea1.jpg&amp;imgrefurl=http://www.geocities.com/ResearchTriangle/Lab/7150/index5.html&amp;h=481&amp;w=639&amp;sz=70&amp;tbnid=gNOxDhj-XYR3pM:&amp;tbnh=101&amp;tbnw=135&amp;hl=tr&amp;start=20&amp;prev=/images%3Fq%3Dagricultural%2Bpest%26svnum%3D10%26hl%3Dtr%26lr%3D" TargetMode="Externa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hyperlink" Target="http://images.google.com.tr/imgres?imgurl=http://www.dpughphoto.com/images/grapeleaf%2520skeletonizer%2520mls%2520outdoors%252060605.JPG&amp;imgrefurl=http://www.dpughphoto.com/moths.htm&amp;h=657&amp;w=832&amp;sz=184&amp;tbnid=s3K3Psx6N0H8dM:&amp;tbnh=112&amp;tbnw=143&amp;hl=tr&amp;start=27&amp;prev=/images%3Fq%3Dagricultural%2Bpest%26start%3D20%26svnum%3D10%26hl%3Dtr%26lr%3D%26sa%3D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tr/imgres?imgurl=http://www.orphanage.org/asia/india/gom/gom02.jpg&amp;imgrefurl=http://www.orphanage.org/asia/india/gom/&amp;h=408&amp;w=640&amp;sz=41&amp;tbnid=bihaUHPXX1Eb_M:&amp;tbnh=86&amp;tbnw=135&amp;hl=tr&amp;start=18&amp;prev=/images%3Fq%3Dhuman%2Bwelfare%26svnum%3D10%26hl%3Dtr%26lr%3D" TargetMode="Externa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tr/imgres?imgurl=http://www.gsc.riken.go.jp/Mouse/AboutUs/mutagen.jpg&amp;imgrefurl=http://www.gsc.riken.go.jp/Mouse/AboutUs/overview.htm&amp;h=280&amp;w=400&amp;sz=26&amp;tbnid=vOqmcddX7JIiXM:&amp;tbnh=84&amp;tbnw=120&amp;hl=tr&amp;start=1&amp;prev=/images%3Fq%3Dmutagen%26svnum%3D10%26hl%3Dtr%26lr%3D" TargetMode="Externa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9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9.jpeg"/><Relationship Id="rId7" Type="http://schemas.openxmlformats.org/officeDocument/2006/relationships/hyperlink" Target="http://images.google.com.tr/imgres?imgurl=http://www.jcu.edu.au/discovernature/idc/groups/public/documents/presentation/jcudev_008406~2.3.jpg&amp;imgrefurl=http://www.jcu.edu.au/discovernature/mammalscommon/JCUDEV_008406.html&amp;h=300&amp;w=454&amp;sz=121&amp;hl=tr&amp;start=4&amp;sig2=hSSgX971CG8udQTcLWLAXg&amp;tbnid=cd_w9ueKh8_gbM:&amp;tbnh=85&amp;tbnw=128&amp;ei=gI1KR4nNEYGgwAH2kYzmCg&amp;prev=/images%3Fq%3D%2522rattus%2Brattus%2522%26gbv%3D2%26svnum%3D10%26hl%3Dtr%26sa%3DG" TargetMode="External"/><Relationship Id="rId12" Type="http://schemas.openxmlformats.org/officeDocument/2006/relationships/image" Target="../media/image53.jpeg"/><Relationship Id="rId2" Type="http://schemas.openxmlformats.org/officeDocument/2006/relationships/hyperlink" Target="http://brainmaps.org/index.php?p=speciesdata&amp;species=mus-musculus" TargetMode="External"/><Relationship Id="rId1" Type="http://schemas.openxmlformats.org/officeDocument/2006/relationships/slideLayout" Target="../slideLayouts/slideLayout178.xml"/><Relationship Id="rId6" Type="http://schemas.openxmlformats.org/officeDocument/2006/relationships/image" Target="../media/image7.png"/><Relationship Id="rId11" Type="http://schemas.openxmlformats.org/officeDocument/2006/relationships/hyperlink" Target="http://images.google.com.tr/imgres?imgurl=http://www.dkimages.com/discover/previews/1369/80112754.JPG&amp;imgrefurl=http://www.dkimages.com/discover/Home/Animals/Mammals/Rodents/Families/Old-World-Rats-and-Mice/Brown-Rat/Brown-Rat-07.html&amp;h=512&amp;w=528&amp;sz=52&amp;hl=tr&amp;start=2&amp;sig2=-kDBuKTqHbHfpsUqEt1nug&amp;tbnid=lKoLlAjtfPPqMM:&amp;tbnh=128&amp;tbnw=132&amp;ei=Eo5KR4itC4GQwAHEkunjCg&amp;prev=/images%3Fq%3D%2522rattus%2Bnorvegicus%2522%26gbv%3D2%26svnum%3D10%26hl%3Dtr" TargetMode="External"/><Relationship Id="rId5" Type="http://schemas.openxmlformats.org/officeDocument/2006/relationships/image" Target="../media/image50.jpeg"/><Relationship Id="rId10" Type="http://schemas.openxmlformats.org/officeDocument/2006/relationships/image" Target="../media/image52.jpeg"/><Relationship Id="rId4" Type="http://schemas.openxmlformats.org/officeDocument/2006/relationships/hyperlink" Target="http://brainmaps.org/index.php?p=speciesdata&amp;species=rattus-norvegicus" TargetMode="External"/><Relationship Id="rId9" Type="http://schemas.openxmlformats.org/officeDocument/2006/relationships/hyperlink" Target="http://images.google.com.tr/imgres?imgurl=http://www.derschaedlingsbekaempfer.de/images/ratte.jpg&amp;imgrefurl=http://www.derschaedlingsbekaempfer.de/schaedling.html&amp;h=175&amp;w=300&amp;sz=11&amp;hl=tr&amp;start=20&amp;sig2=nRQ9uH9vB2OIZYVz23bDkA&amp;tbnid=95DvFWUAaBgUnM:&amp;tbnh=68&amp;tbnw=116&amp;ei=gI1KR4nNEYGgwAH2kYzmCg&amp;prev=/images%3Fq%3D%2522rattus%2Brattus%2522%26gbv%3D2%26svnum%3D10%26hl%3Dtr%26sa%3D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title"/>
          </p:nvPr>
        </p:nvSpPr>
        <p:spPr/>
        <p:txBody>
          <a:bodyPr/>
          <a:lstStyle/>
          <a:p>
            <a:pPr eaLnBrk="1" hangingPunct="1">
              <a:defRPr/>
            </a:pPr>
            <a:endParaRPr lang="tr-TR" altLang="tr-TR"/>
          </a:p>
        </p:txBody>
      </p:sp>
      <p:pic>
        <p:nvPicPr>
          <p:cNvPr id="120835" name="Picture 4" descr="pesticides_header2 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0" y="0"/>
            <a:ext cx="9144000" cy="1412875"/>
          </a:xfrm>
        </p:spPr>
        <p:txBody>
          <a:bodyPr/>
          <a:lstStyle/>
          <a:p>
            <a:pPr eaLnBrk="1" hangingPunct="1">
              <a:defRPr/>
            </a:pPr>
            <a:r>
              <a:rPr lang="tr-TR" altLang="tr-TR" sz="3600" b="0" dirty="0">
                <a:solidFill>
                  <a:srgbClr val="FFFF00"/>
                </a:solidFill>
              </a:rPr>
              <a:t>Pestisitlerin zararlarından korunmak için ne yapmalı?</a:t>
            </a:r>
          </a:p>
        </p:txBody>
      </p:sp>
      <p:sp>
        <p:nvSpPr>
          <p:cNvPr id="12291" name="Rectangle 3"/>
          <p:cNvSpPr>
            <a:spLocks noGrp="1" noChangeArrowheads="1"/>
          </p:cNvSpPr>
          <p:nvPr>
            <p:ph type="body" idx="1"/>
          </p:nvPr>
        </p:nvSpPr>
        <p:spPr>
          <a:xfrm>
            <a:off x="0" y="1412875"/>
            <a:ext cx="9144000" cy="5445125"/>
          </a:xfrm>
        </p:spPr>
        <p:txBody>
          <a:bodyPr/>
          <a:lstStyle/>
          <a:p>
            <a:pPr marL="609600" indent="-609600" eaLnBrk="1" hangingPunct="1">
              <a:defRPr/>
            </a:pPr>
            <a:r>
              <a:rPr lang="tr-TR" altLang="tr-TR" dirty="0"/>
              <a:t>Pestisitler, gıdalarla aynı yerde depolanmamalı ve taşınmamalıdır.</a:t>
            </a:r>
          </a:p>
        </p:txBody>
      </p:sp>
      <p:pic>
        <p:nvPicPr>
          <p:cNvPr id="130052" name="Picture 4" descr="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84538"/>
            <a:ext cx="36718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4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213100"/>
            <a:ext cx="40322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161" name="Group 121"/>
          <p:cNvGraphicFramePr>
            <a:graphicFrameLocks noGrp="1"/>
          </p:cNvGraphicFramePr>
          <p:nvPr/>
        </p:nvGraphicFramePr>
        <p:xfrm>
          <a:off x="179388" y="1138238"/>
          <a:ext cx="8569325" cy="4811712"/>
        </p:xfrm>
        <a:graphic>
          <a:graphicData uri="http://schemas.openxmlformats.org/drawingml/2006/table">
            <a:tbl>
              <a:tblPr/>
              <a:tblGrid>
                <a:gridCol w="1655762">
                  <a:extLst>
                    <a:ext uri="{9D8B030D-6E8A-4147-A177-3AD203B41FA5}">
                      <a16:colId xmlns:a16="http://schemas.microsoft.com/office/drawing/2014/main" val="20000"/>
                    </a:ext>
                  </a:extLst>
                </a:gridCol>
                <a:gridCol w="1728788">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798512">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1944688">
                  <a:extLst>
                    <a:ext uri="{9D8B030D-6E8A-4147-A177-3AD203B41FA5}">
                      <a16:colId xmlns:a16="http://schemas.microsoft.com/office/drawing/2014/main" val="20005"/>
                    </a:ext>
                  </a:extLst>
                </a:gridCol>
              </a:tblGrid>
              <a:tr h="436563">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Madde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Sıçan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Köpek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Kedi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8586">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Brodifakoum</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Bromadialon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Difasinon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Difenakoum</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Difetialon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Flokoumafen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Koumatetralil</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Pindon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Varfarin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Koumafuril</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Koumaklor</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Klorofasinon</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tabLst>
                          <a:tab pos="180975" algn="l"/>
                        </a:tabLst>
                        <a:defRPr sz="2800">
                          <a:solidFill>
                            <a:schemeClr val="tx1"/>
                          </a:solidFill>
                          <a:latin typeface="Arial" panose="020B0604020202020204" pitchFamily="34" charset="0"/>
                        </a:defRPr>
                      </a:lvl1pPr>
                      <a:lvl2pPr marL="742950" indent="-285750">
                        <a:spcBef>
                          <a:spcPct val="20000"/>
                        </a:spcBef>
                        <a:tabLst>
                          <a:tab pos="180975" algn="l"/>
                        </a:tabLst>
                        <a:defRPr sz="2400">
                          <a:solidFill>
                            <a:schemeClr val="tx1"/>
                          </a:solidFill>
                          <a:latin typeface="Arial" panose="020B0604020202020204" pitchFamily="34" charset="0"/>
                        </a:defRPr>
                      </a:lvl2pPr>
                      <a:lvl3pPr marL="1143000" indent="-228600">
                        <a:spcBef>
                          <a:spcPct val="20000"/>
                        </a:spcBef>
                        <a:buClr>
                          <a:schemeClr val="tx2"/>
                        </a:buClr>
                        <a:tabLst>
                          <a:tab pos="180975" algn="l"/>
                        </a:tabLst>
                        <a:defRPr sz="2000">
                          <a:solidFill>
                            <a:schemeClr val="tx1"/>
                          </a:solidFill>
                          <a:latin typeface="Arial" panose="020B0604020202020204" pitchFamily="34" charset="0"/>
                        </a:defRPr>
                      </a:lvl3pPr>
                      <a:lvl4pPr marL="1600200" indent="-228600">
                        <a:spcBef>
                          <a:spcPct val="20000"/>
                        </a:spcBef>
                        <a:tabLst>
                          <a:tab pos="180975" algn="l"/>
                        </a:tabLst>
                        <a:defRPr>
                          <a:solidFill>
                            <a:schemeClr val="tx1"/>
                          </a:solidFill>
                          <a:latin typeface="Arial" panose="020B0604020202020204" pitchFamily="34" charset="0"/>
                        </a:defRPr>
                      </a:lvl4pPr>
                      <a:lvl5pPr marL="2057400" indent="-228600">
                        <a:spcBef>
                          <a:spcPct val="20000"/>
                        </a:spcBef>
                        <a:buClr>
                          <a:schemeClr val="tx2"/>
                        </a:buClr>
                        <a:tabLst>
                          <a:tab pos="180975" algn="l"/>
                        </a:tabLst>
                        <a:defRPr>
                          <a:solidFill>
                            <a:schemeClr val="tx1"/>
                          </a:solidFill>
                          <a:latin typeface="Arial" panose="020B0604020202020204" pitchFamily="34" charset="0"/>
                        </a:defRPr>
                      </a:lvl5pPr>
                      <a:lvl6pPr marL="2514600" indent="-228600" fontAlgn="base">
                        <a:spcBef>
                          <a:spcPct val="20000"/>
                        </a:spcBef>
                        <a:spcAft>
                          <a:spcPct val="0"/>
                        </a:spcAft>
                        <a:buClr>
                          <a:schemeClr val="tx2"/>
                        </a:buClr>
                        <a:tabLst>
                          <a:tab pos="180975" algn="l"/>
                        </a:tabLst>
                        <a:defRPr>
                          <a:solidFill>
                            <a:schemeClr val="tx1"/>
                          </a:solidFill>
                          <a:latin typeface="Arial" panose="020B0604020202020204" pitchFamily="34" charset="0"/>
                        </a:defRPr>
                      </a:lvl6pPr>
                      <a:lvl7pPr marL="2971800" indent="-228600" fontAlgn="base">
                        <a:spcBef>
                          <a:spcPct val="20000"/>
                        </a:spcBef>
                        <a:spcAft>
                          <a:spcPct val="0"/>
                        </a:spcAft>
                        <a:buClr>
                          <a:schemeClr val="tx2"/>
                        </a:buClr>
                        <a:tabLst>
                          <a:tab pos="180975" algn="l"/>
                        </a:tabLst>
                        <a:defRPr>
                          <a:solidFill>
                            <a:schemeClr val="tx1"/>
                          </a:solidFill>
                          <a:latin typeface="Arial" panose="020B0604020202020204" pitchFamily="34" charset="0"/>
                        </a:defRPr>
                      </a:lvl7pPr>
                      <a:lvl8pPr marL="3429000" indent="-228600" fontAlgn="base">
                        <a:spcBef>
                          <a:spcPct val="20000"/>
                        </a:spcBef>
                        <a:spcAft>
                          <a:spcPct val="0"/>
                        </a:spcAft>
                        <a:buClr>
                          <a:schemeClr val="tx2"/>
                        </a:buClr>
                        <a:tabLst>
                          <a:tab pos="180975" algn="l"/>
                        </a:tabLst>
                        <a:defRPr>
                          <a:solidFill>
                            <a:schemeClr val="tx1"/>
                          </a:solidFill>
                          <a:latin typeface="Arial" panose="020B0604020202020204" pitchFamily="34" charset="0"/>
                        </a:defRPr>
                      </a:lvl8pPr>
                      <a:lvl9pPr marL="3886200" indent="-228600" fontAlgn="base">
                        <a:spcBef>
                          <a:spcPct val="20000"/>
                        </a:spcBef>
                        <a:spcAft>
                          <a:spcPct val="0"/>
                        </a:spcAft>
                        <a:buClr>
                          <a:schemeClr val="tx2"/>
                        </a:buClr>
                        <a:tabLst>
                          <a:tab pos="180975" algn="l"/>
                        </a:tabLs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0.26</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1.125</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2.3-4.3</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0.56</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0.25-0.56</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16.5</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50-280</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58</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0.4</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900-1200</a:t>
                      </a:r>
                    </a:p>
                    <a:p>
                      <a:pPr marL="342900" marR="0" lvl="0" indent="-342900" algn="ctr" defTabSz="914400" rtl="0" eaLnBrk="0" fontAlgn="base" latinLnBrk="0" hangingPunct="0">
                        <a:lnSpc>
                          <a:spcPct val="100000"/>
                        </a:lnSpc>
                        <a:spcBef>
                          <a:spcPct val="0"/>
                        </a:spcBef>
                        <a:spcAft>
                          <a:spcPct val="0"/>
                        </a:spcAft>
                        <a:buClrTx/>
                        <a:buSzTx/>
                        <a:buFontTx/>
                        <a:buNone/>
                        <a:tabLst>
                          <a:tab pos="180975" algn="l"/>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1.75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50-200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3-7.5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50</a:t>
                      </a:r>
                      <a:endPar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0.075-0.25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20-50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&gt;25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&gt;16*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6563">
                <a:tc gridSpan="4">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 yüksek dayanılabilir doz.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lvl1pPr marL="342900" indent="-342900">
                        <a:spcBef>
                          <a:spcPct val="20000"/>
                        </a:spcBef>
                        <a:buClr>
                          <a:schemeClr val="tx2"/>
                        </a:buClr>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buClr>
                          <a:schemeClr val="tx2"/>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lr>
                          <a:schemeClr val="tx2"/>
                        </a:buCl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2"/>
                  </a:ext>
                </a:extLst>
              </a:tr>
            </a:tbl>
          </a:graphicData>
        </a:graphic>
      </p:graphicFrame>
      <p:sp>
        <p:nvSpPr>
          <p:cNvPr id="226332" name="Rectangle 117"/>
          <p:cNvSpPr>
            <a:spLocks noChangeArrowheads="1"/>
          </p:cNvSpPr>
          <p:nvPr/>
        </p:nvSpPr>
        <p:spPr bwMode="auto">
          <a:xfrm>
            <a:off x="323850" y="476250"/>
            <a:ext cx="7056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tr-TR" altLang="tr-TR" sz="1800" dirty="0">
                <a:solidFill>
                  <a:srgbClr val="FFFFFF"/>
                </a:solidFill>
              </a:rPr>
              <a:t>Pıhtılaşmayı engelleyici maddelerin ÖD50 değerleri (mg/kg).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13" y="274638"/>
            <a:ext cx="8218487" cy="706437"/>
          </a:xfrm>
        </p:spPr>
        <p:txBody>
          <a:bodyPr/>
          <a:lstStyle/>
          <a:p>
            <a:pPr eaLnBrk="1" hangingPunct="1">
              <a:defRPr/>
            </a:pPr>
            <a:r>
              <a:rPr lang="tr-TR" altLang="tr-TR" dirty="0">
                <a:solidFill>
                  <a:srgbClr val="FFFF00"/>
                </a:solidFill>
              </a:rPr>
              <a:t>Floroasetat</a:t>
            </a:r>
            <a:endParaRPr lang="tr-TR" dirty="0">
              <a:solidFill>
                <a:srgbClr val="FFFF00"/>
              </a:solidFill>
            </a:endParaRPr>
          </a:p>
        </p:txBody>
      </p:sp>
      <p:sp>
        <p:nvSpPr>
          <p:cNvPr id="3" name="İçerik Yer Tutucusu 2"/>
          <p:cNvSpPr>
            <a:spLocks noGrp="1"/>
          </p:cNvSpPr>
          <p:nvPr>
            <p:ph idx="1"/>
          </p:nvPr>
        </p:nvSpPr>
        <p:spPr>
          <a:xfrm>
            <a:off x="179388" y="981075"/>
            <a:ext cx="8856662" cy="5616575"/>
          </a:xfrm>
        </p:spPr>
        <p:txBody>
          <a:bodyPr/>
          <a:lstStyle/>
          <a:p>
            <a:pPr eaLnBrk="1" hangingPunct="1">
              <a:defRPr/>
            </a:pPr>
            <a:r>
              <a:rPr lang="tr-TR" sz="2400" dirty="0"/>
              <a:t>Floroasetat, vücutta </a:t>
            </a:r>
            <a:r>
              <a:rPr lang="tr-TR" sz="2400" dirty="0" err="1"/>
              <a:t>florositrata</a:t>
            </a:r>
            <a:r>
              <a:rPr lang="tr-TR" sz="2400" dirty="0"/>
              <a:t> dönüşür (</a:t>
            </a:r>
            <a:r>
              <a:rPr lang="tr-TR" sz="2400" dirty="0" err="1"/>
              <a:t>Trikarboksilik</a:t>
            </a:r>
            <a:r>
              <a:rPr lang="tr-TR" sz="2400" dirty="0"/>
              <a:t> asit döngüsünde-</a:t>
            </a:r>
            <a:r>
              <a:rPr lang="tr-TR" sz="2400" dirty="0" err="1"/>
              <a:t>Krebs</a:t>
            </a:r>
            <a:r>
              <a:rPr lang="tr-TR" sz="2400" dirty="0"/>
              <a:t> döngüsü-görevli </a:t>
            </a:r>
            <a:r>
              <a:rPr lang="tr-TR" sz="2400" dirty="0" err="1"/>
              <a:t>akonitaz</a:t>
            </a:r>
            <a:r>
              <a:rPr lang="tr-TR" sz="2400" dirty="0"/>
              <a:t> enziminin güçlü bir inhibitörü) </a:t>
            </a:r>
          </a:p>
          <a:p>
            <a:pPr eaLnBrk="1" hangingPunct="1">
              <a:defRPr/>
            </a:pPr>
            <a:r>
              <a:rPr lang="tr-TR" sz="2400" dirty="0"/>
              <a:t>Floroasetat verildikten sonra </a:t>
            </a:r>
            <a:r>
              <a:rPr lang="tr-TR" sz="2400" dirty="0" err="1"/>
              <a:t>florositrat</a:t>
            </a:r>
            <a:r>
              <a:rPr lang="tr-TR" sz="2400" dirty="0"/>
              <a:t> 30 </a:t>
            </a:r>
            <a:r>
              <a:rPr lang="tr-TR" sz="2400" dirty="0" err="1"/>
              <a:t>dk’da</a:t>
            </a:r>
            <a:r>
              <a:rPr lang="tr-TR" sz="2400" dirty="0"/>
              <a:t> kanda görülmeye başlar ve 4 saatte maksimuma ulaşır. </a:t>
            </a:r>
          </a:p>
          <a:p>
            <a:pPr eaLnBrk="1" hangingPunct="1">
              <a:defRPr/>
            </a:pPr>
            <a:r>
              <a:rPr lang="tr-TR" sz="2400" dirty="0"/>
              <a:t>Florositrat doğrudan tiroit hormonunu (T3) etkiler.</a:t>
            </a:r>
          </a:p>
          <a:p>
            <a:pPr eaLnBrk="1" hangingPunct="1">
              <a:defRPr/>
            </a:pPr>
            <a:endParaRPr lang="tr-TR" sz="2400" dirty="0"/>
          </a:p>
        </p:txBody>
      </p:sp>
      <p:pic>
        <p:nvPicPr>
          <p:cNvPr id="4" name="Resim 3"/>
          <p:cNvPicPr>
            <a:picLocks noChangeAspect="1"/>
          </p:cNvPicPr>
          <p:nvPr/>
        </p:nvPicPr>
        <p:blipFill>
          <a:blip r:embed="rId2"/>
          <a:stretch>
            <a:fillRect/>
          </a:stretch>
        </p:blipFill>
        <p:spPr>
          <a:xfrm>
            <a:off x="5652120" y="4149080"/>
            <a:ext cx="1952625" cy="2333625"/>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eaLnBrk="1" hangingPunct="1">
              <a:defRPr/>
            </a:pPr>
            <a:r>
              <a:rPr lang="tr-TR" dirty="0"/>
              <a:t>Floroasetat</a:t>
            </a:r>
          </a:p>
        </p:txBody>
      </p:sp>
      <p:sp>
        <p:nvSpPr>
          <p:cNvPr id="3" name="İçerik Yer Tutucusu 2"/>
          <p:cNvSpPr>
            <a:spLocks noGrp="1"/>
          </p:cNvSpPr>
          <p:nvPr>
            <p:ph idx="1"/>
          </p:nvPr>
        </p:nvSpPr>
        <p:spPr>
          <a:xfrm>
            <a:off x="179388" y="1125538"/>
            <a:ext cx="8713787" cy="5399087"/>
          </a:xfrm>
        </p:spPr>
        <p:txBody>
          <a:bodyPr/>
          <a:lstStyle/>
          <a:p>
            <a:pPr eaLnBrk="1" hangingPunct="1">
              <a:defRPr/>
            </a:pPr>
            <a:r>
              <a:rPr lang="tr-TR" dirty="0"/>
              <a:t>Florositrat birikimi, vücudun bir çok hücresinde enerji üretimini engelleyerek (</a:t>
            </a:r>
            <a:r>
              <a:rPr lang="tr-TR" dirty="0" err="1"/>
              <a:t>ATP’nin</a:t>
            </a:r>
            <a:r>
              <a:rPr lang="tr-TR" dirty="0"/>
              <a:t> azalması) zehirlenmeye ve boğulma sonucu yavaş ve ağrılı bir ölüme neden olur. </a:t>
            </a:r>
          </a:p>
          <a:p>
            <a:pPr eaLnBrk="1" hangingPunct="1">
              <a:defRPr/>
            </a:pPr>
            <a:r>
              <a:rPr lang="tr-TR" dirty="0" err="1"/>
              <a:t>Sitratın</a:t>
            </a:r>
            <a:r>
              <a:rPr lang="tr-TR" dirty="0"/>
              <a:t> birikmesi </a:t>
            </a:r>
            <a:r>
              <a:rPr lang="tr-TR" dirty="0" err="1"/>
              <a:t>divalan</a:t>
            </a:r>
            <a:r>
              <a:rPr lang="tr-TR" dirty="0"/>
              <a:t> metal iyonlarıyla (özellikle Ca</a:t>
            </a:r>
            <a:r>
              <a:rPr lang="tr-TR" baseline="30000" dirty="0"/>
              <a:t>+2</a:t>
            </a:r>
            <a:r>
              <a:rPr lang="tr-TR" dirty="0"/>
              <a:t>) </a:t>
            </a:r>
            <a:r>
              <a:rPr lang="tr-TR" dirty="0" err="1"/>
              <a:t>şelasyona</a:t>
            </a:r>
            <a:r>
              <a:rPr lang="tr-TR" dirty="0"/>
              <a:t> neden olur. </a:t>
            </a:r>
            <a:r>
              <a:rPr lang="tr-TR" dirty="0" err="1"/>
              <a:t>MSS’de</a:t>
            </a:r>
            <a:r>
              <a:rPr lang="tr-TR" dirty="0"/>
              <a:t> bu iyonların azalması bazı türlerde görülen nöbetlerden sorumludur.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0"/>
            <a:ext cx="9144000" cy="908050"/>
          </a:xfrm>
        </p:spPr>
        <p:txBody>
          <a:bodyPr/>
          <a:lstStyle/>
          <a:p>
            <a:pPr eaLnBrk="1" hangingPunct="1">
              <a:defRPr/>
            </a:pPr>
            <a:r>
              <a:rPr lang="tr-TR" altLang="tr-TR" sz="3600"/>
              <a:t>MOLLUSKİSİTLER</a:t>
            </a:r>
          </a:p>
        </p:txBody>
      </p:sp>
      <p:sp>
        <p:nvSpPr>
          <p:cNvPr id="11267" name="Rectangle 3"/>
          <p:cNvSpPr>
            <a:spLocks noGrp="1" noChangeArrowheads="1"/>
          </p:cNvSpPr>
          <p:nvPr>
            <p:ph type="subTitle" idx="1"/>
          </p:nvPr>
        </p:nvSpPr>
        <p:spPr>
          <a:xfrm>
            <a:off x="250825" y="836613"/>
            <a:ext cx="8893175" cy="6021387"/>
          </a:xfrm>
        </p:spPr>
        <p:txBody>
          <a:bodyPr/>
          <a:lstStyle/>
          <a:p>
            <a:pPr algn="just" eaLnBrk="1" hangingPunct="1">
              <a:lnSpc>
                <a:spcPct val="120000"/>
              </a:lnSpc>
              <a:defRPr/>
            </a:pPr>
            <a:r>
              <a:rPr lang="tr-TR" altLang="tr-TR" dirty="0"/>
              <a:t>Sümüklü böceklerle mücadelede en çok kullanılan maddeler </a:t>
            </a:r>
            <a:r>
              <a:rPr lang="tr-TR" altLang="tr-TR" i="1" dirty="0"/>
              <a:t>bakır sülfat, </a:t>
            </a:r>
            <a:r>
              <a:rPr lang="tr-TR" altLang="tr-TR" i="1" dirty="0" err="1"/>
              <a:t>metaldehid</a:t>
            </a:r>
            <a:r>
              <a:rPr lang="tr-TR" altLang="tr-TR" i="1" dirty="0"/>
              <a:t>, </a:t>
            </a:r>
            <a:r>
              <a:rPr lang="tr-TR" altLang="tr-TR" i="1" dirty="0" err="1"/>
              <a:t>metiyokarb</a:t>
            </a:r>
            <a:r>
              <a:rPr lang="tr-TR" altLang="tr-TR" i="1" dirty="0"/>
              <a:t> ve </a:t>
            </a:r>
            <a:r>
              <a:rPr lang="tr-TR" altLang="tr-TR" i="1" dirty="0" err="1"/>
              <a:t>niklozamit’tir</a:t>
            </a:r>
            <a:r>
              <a:rPr lang="tr-TR" altLang="tr-TR" dirty="0"/>
              <a:t>.</a:t>
            </a:r>
          </a:p>
          <a:p>
            <a:pPr algn="just" eaLnBrk="1" hangingPunct="1">
              <a:lnSpc>
                <a:spcPct val="120000"/>
              </a:lnSpc>
              <a:defRPr/>
            </a:pPr>
            <a:r>
              <a:rPr lang="tr-TR" altLang="tr-TR" dirty="0" err="1"/>
              <a:t>Metaldehid</a:t>
            </a:r>
            <a:r>
              <a:rPr lang="tr-TR" altLang="tr-TR" dirty="0"/>
              <a:t>, tek başına veya diğer maddelerle birleştirilerek kullanılır ve tadı köpek ve kediler için oldukça çekici olduğundan zehirlenme sıktır. Zehirlenme belirtileri ve sağaltım özel değildir.</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457200" y="274638"/>
            <a:ext cx="8229600" cy="706437"/>
          </a:xfrm>
        </p:spPr>
        <p:txBody>
          <a:bodyPr/>
          <a:lstStyle/>
          <a:p>
            <a:pPr eaLnBrk="1" hangingPunct="1">
              <a:defRPr/>
            </a:pPr>
            <a:r>
              <a:rPr lang="tr-TR" altLang="tr-TR" sz="4000"/>
              <a:t>Avisitler</a:t>
            </a:r>
          </a:p>
        </p:txBody>
      </p:sp>
      <p:sp>
        <p:nvSpPr>
          <p:cNvPr id="130051" name="Rectangle 3"/>
          <p:cNvSpPr>
            <a:spLocks noGrp="1" noChangeArrowheads="1"/>
          </p:cNvSpPr>
          <p:nvPr>
            <p:ph type="body" idx="1"/>
          </p:nvPr>
        </p:nvSpPr>
        <p:spPr>
          <a:xfrm>
            <a:off x="107504" y="981076"/>
            <a:ext cx="8785671" cy="5543550"/>
          </a:xfrm>
        </p:spPr>
        <p:txBody>
          <a:bodyPr/>
          <a:lstStyle/>
          <a:p>
            <a:pPr eaLnBrk="1" hangingPunct="1">
              <a:defRPr/>
            </a:pPr>
            <a:r>
              <a:rPr lang="tr-TR" altLang="tr-TR" dirty="0"/>
              <a:t>3-kloro-p-toluidin </a:t>
            </a:r>
            <a:r>
              <a:rPr lang="tr-TR" altLang="tr-TR" dirty="0" err="1"/>
              <a:t>hidroklorür</a:t>
            </a:r>
            <a:r>
              <a:rPr lang="tr-TR" altLang="tr-TR" dirty="0"/>
              <a:t> (3-CPT) ve 4-aminopiridin (4-AP), yalnızca sertifikalı uygulayıcılar tarafından kullanılmasına izin verilen </a:t>
            </a:r>
            <a:r>
              <a:rPr lang="tr-TR" altLang="tr-TR" dirty="0" err="1"/>
              <a:t>avisitlerdir</a:t>
            </a:r>
            <a:r>
              <a:rPr lang="tr-TR" altLang="tr-TR" dirty="0"/>
              <a:t> (Türkiye’de yok). </a:t>
            </a:r>
          </a:p>
          <a:p>
            <a:pPr eaLnBrk="1" hangingPunct="1">
              <a:defRPr/>
            </a:pPr>
            <a:r>
              <a:rPr lang="tr-TR" altLang="tr-TR" dirty="0"/>
              <a:t>Memelilerde 3-CPT zehirlenmesinde </a:t>
            </a:r>
            <a:r>
              <a:rPr lang="tr-TR" altLang="tr-TR" dirty="0" err="1"/>
              <a:t>methemoglobinemi</a:t>
            </a:r>
            <a:r>
              <a:rPr lang="tr-TR" altLang="tr-TR" dirty="0"/>
              <a:t>, MSS depresyonu, felç, </a:t>
            </a:r>
            <a:r>
              <a:rPr lang="tr-TR" altLang="tr-TR" dirty="0" err="1"/>
              <a:t>hipotermi</a:t>
            </a:r>
            <a:r>
              <a:rPr lang="tr-TR" altLang="tr-TR" dirty="0"/>
              <a:t> ve ölüm, 4-AP’de </a:t>
            </a:r>
            <a:r>
              <a:rPr lang="tr-TR" altLang="tr-TR" dirty="0" err="1"/>
              <a:t>salivasyon</a:t>
            </a:r>
            <a:r>
              <a:rPr lang="tr-TR" altLang="tr-TR" dirty="0"/>
              <a:t>, aşırı uyarılma, tremor, dengesizlik ve kalp aritmileri görülür.  </a:t>
            </a:r>
          </a:p>
          <a:p>
            <a:pPr eaLnBrk="1" hangingPunct="1">
              <a:defRPr/>
            </a:pPr>
            <a:r>
              <a:rPr lang="tr-TR" altLang="tr-TR" dirty="0"/>
              <a:t>Tedavi özel değildir.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rrowheads="1"/>
          </p:cNvSpPr>
          <p:nvPr>
            <p:ph type="title"/>
          </p:nvPr>
        </p:nvSpPr>
        <p:spPr/>
        <p:txBody>
          <a:bodyPr/>
          <a:lstStyle/>
          <a:p>
            <a:pPr eaLnBrk="1" hangingPunct="1">
              <a:defRPr/>
            </a:pPr>
            <a:r>
              <a:rPr lang="tr-TR" altLang="tr-TR" sz="3600" b="0" dirty="0">
                <a:solidFill>
                  <a:srgbClr val="FFFF00"/>
                </a:solidFill>
              </a:rPr>
              <a:t>Pestisitlerin zararlarından korunmak için ne yapmalı?</a:t>
            </a:r>
          </a:p>
        </p:txBody>
      </p:sp>
      <p:sp>
        <p:nvSpPr>
          <p:cNvPr id="302083" name="Rectangle 3"/>
          <p:cNvSpPr>
            <a:spLocks noGrp="1" noChangeArrowheads="1"/>
          </p:cNvSpPr>
          <p:nvPr>
            <p:ph type="body" idx="1"/>
          </p:nvPr>
        </p:nvSpPr>
        <p:spPr/>
        <p:txBody>
          <a:bodyPr/>
          <a:lstStyle/>
          <a:p>
            <a:pPr eaLnBrk="1" hangingPunct="1">
              <a:defRPr/>
            </a:pPr>
            <a:r>
              <a:rPr lang="tr-TR" altLang="tr-TR" dirty="0"/>
              <a:t>Pestisit artıkları kuyu ve kanal ile diğer su kaynaklarına, göl ve göletlere dökülmemeli ve bulaştırılmamalıdır.</a:t>
            </a:r>
          </a:p>
          <a:p>
            <a:pPr eaLnBrk="1" hangingPunct="1">
              <a:defRPr/>
            </a:pPr>
            <a:endParaRPr lang="tr-TR" altLang="tr-TR" dirty="0"/>
          </a:p>
        </p:txBody>
      </p:sp>
      <p:pic>
        <p:nvPicPr>
          <p:cNvPr id="131076" name="Picture 4" descr="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716338"/>
            <a:ext cx="34575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descr="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213100"/>
            <a:ext cx="21050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rrowheads="1"/>
          </p:cNvSpPr>
          <p:nvPr>
            <p:ph type="title"/>
          </p:nvPr>
        </p:nvSpPr>
        <p:spPr>
          <a:xfrm>
            <a:off x="457200" y="274638"/>
            <a:ext cx="8229600" cy="850900"/>
          </a:xfrm>
        </p:spPr>
        <p:txBody>
          <a:bodyPr/>
          <a:lstStyle/>
          <a:p>
            <a:pPr eaLnBrk="1" hangingPunct="1">
              <a:defRPr/>
            </a:pPr>
            <a:r>
              <a:rPr lang="tr-TR" altLang="tr-TR" sz="3600" b="0" dirty="0">
                <a:solidFill>
                  <a:srgbClr val="FFFF00"/>
                </a:solidFill>
              </a:rPr>
              <a:t>Pestisitlerin zararlarından korunmak için ne yapmalı?</a:t>
            </a:r>
          </a:p>
        </p:txBody>
      </p:sp>
      <p:sp>
        <p:nvSpPr>
          <p:cNvPr id="303107" name="Rectangle 3"/>
          <p:cNvSpPr>
            <a:spLocks noGrp="1" noChangeArrowheads="1"/>
          </p:cNvSpPr>
          <p:nvPr>
            <p:ph type="body" idx="1"/>
          </p:nvPr>
        </p:nvSpPr>
        <p:spPr>
          <a:xfrm>
            <a:off x="179388" y="1268413"/>
            <a:ext cx="8507412" cy="5473700"/>
          </a:xfrm>
        </p:spPr>
        <p:txBody>
          <a:bodyPr/>
          <a:lstStyle/>
          <a:p>
            <a:pPr eaLnBrk="1" hangingPunct="1">
              <a:defRPr/>
            </a:pPr>
            <a:r>
              <a:rPr lang="tr-TR" altLang="tr-TR" sz="2400" dirty="0"/>
              <a:t>Pestisitlerin hazırlanması ve uygulanması bittikten sonra boş kaplar açığa atılmayıp, en iyisi gömülmeli. İçme veya yıkama, balık havuzları veya akarsu olarak kullanılan sulara bulaşacak yerlere dökülmemelidir.  (Çukur; akarsu, kuyu ve evlere en az 100 metre mesafede ve tepe alanların alt tarafında olmalıdır)  </a:t>
            </a:r>
          </a:p>
        </p:txBody>
      </p:sp>
      <p:pic>
        <p:nvPicPr>
          <p:cNvPr id="132100" name="Picture 5" descr="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7" y="4116388"/>
            <a:ext cx="22955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7" descr="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717032"/>
            <a:ext cx="16383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8" descr="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56" y="3861048"/>
            <a:ext cx="16192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rrowheads="1"/>
          </p:cNvSpPr>
          <p:nvPr>
            <p:ph type="title"/>
          </p:nvPr>
        </p:nvSpPr>
        <p:spPr/>
        <p:txBody>
          <a:bodyPr/>
          <a:lstStyle/>
          <a:p>
            <a:pPr eaLnBrk="1" hangingPunct="1">
              <a:defRPr/>
            </a:pPr>
            <a:r>
              <a:rPr lang="tr-TR" altLang="tr-TR" sz="3600" b="0" dirty="0">
                <a:solidFill>
                  <a:srgbClr val="FFFF00"/>
                </a:solidFill>
              </a:rPr>
              <a:t>Pestisitlerin zararlarından korunmak için ne yapmalı?</a:t>
            </a:r>
          </a:p>
        </p:txBody>
      </p:sp>
      <p:sp>
        <p:nvSpPr>
          <p:cNvPr id="304131" name="Rectangle 3"/>
          <p:cNvSpPr>
            <a:spLocks noGrp="1" noChangeArrowheads="1"/>
          </p:cNvSpPr>
          <p:nvPr>
            <p:ph type="body" idx="1"/>
          </p:nvPr>
        </p:nvSpPr>
        <p:spPr/>
        <p:txBody>
          <a:bodyPr/>
          <a:lstStyle/>
          <a:p>
            <a:pPr eaLnBrk="1" hangingPunct="1">
              <a:defRPr/>
            </a:pPr>
            <a:r>
              <a:rPr lang="tr-TR" altLang="tr-TR" dirty="0"/>
              <a:t>Uygulamayı yapan kişi özel eldiven ve elbise giymeli, maske takmalı, pestisitlerle temas eden yerler iyice yıkanmalıdır.</a:t>
            </a:r>
          </a:p>
          <a:p>
            <a:pPr eaLnBrk="1" hangingPunct="1">
              <a:defRPr/>
            </a:pPr>
            <a:endParaRPr lang="tr-TR" altLang="tr-TR" dirty="0"/>
          </a:p>
          <a:p>
            <a:pPr eaLnBrk="1" hangingPunct="1">
              <a:defRPr/>
            </a:pPr>
            <a:endParaRPr lang="tr-TR" altLang="tr-TR" dirty="0"/>
          </a:p>
        </p:txBody>
      </p:sp>
      <p:pic>
        <p:nvPicPr>
          <p:cNvPr id="133124" name="Picture 6" descr="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500438"/>
            <a:ext cx="30972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1341438"/>
          </a:xfrm>
        </p:spPr>
        <p:txBody>
          <a:bodyPr/>
          <a:lstStyle/>
          <a:p>
            <a:pPr eaLnBrk="1" hangingPunct="1"/>
            <a:r>
              <a:rPr lang="tr-TR" altLang="tr-TR" sz="3000" b="1"/>
              <a:t>Pestisitlerin zararlarından korunmak için ne yapmalı?</a:t>
            </a:r>
          </a:p>
        </p:txBody>
      </p:sp>
      <p:sp>
        <p:nvSpPr>
          <p:cNvPr id="134147" name="Rectangle 3"/>
          <p:cNvSpPr>
            <a:spLocks noGrp="1" noChangeArrowheads="1"/>
          </p:cNvSpPr>
          <p:nvPr>
            <p:ph type="body" idx="1"/>
          </p:nvPr>
        </p:nvSpPr>
        <p:spPr>
          <a:xfrm>
            <a:off x="0" y="1341438"/>
            <a:ext cx="9144000" cy="5516562"/>
          </a:xfrm>
        </p:spPr>
        <p:txBody>
          <a:bodyPr/>
          <a:lstStyle/>
          <a:p>
            <a:pPr eaLnBrk="1" hangingPunct="1"/>
            <a:r>
              <a:rPr lang="tr-TR" altLang="tr-TR"/>
              <a:t>Pestisitler, çocukların yetişemeyecekleri ve bulamayacakları şekilde saklanmalıdır.</a:t>
            </a:r>
          </a:p>
          <a:p>
            <a:pPr eaLnBrk="1" hangingPunct="1"/>
            <a:endParaRPr lang="tr-TR" altLang="tr-TR"/>
          </a:p>
        </p:txBody>
      </p:sp>
      <p:pic>
        <p:nvPicPr>
          <p:cNvPr id="134148" name="Picture 4" descr="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13100"/>
            <a:ext cx="37433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descr="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213100"/>
            <a:ext cx="41783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tr-TR" altLang="tr-TR" sz="3400" b="1">
                <a:solidFill>
                  <a:srgbClr val="FF0000"/>
                </a:solidFill>
              </a:rPr>
              <a:t>Pestisitlerin zararlarından korunmak için ne yapmalı?</a:t>
            </a:r>
          </a:p>
        </p:txBody>
      </p:sp>
      <p:sp>
        <p:nvSpPr>
          <p:cNvPr id="135171" name="Rectangle 3"/>
          <p:cNvSpPr>
            <a:spLocks noGrp="1" noChangeArrowheads="1"/>
          </p:cNvSpPr>
          <p:nvPr>
            <p:ph type="body" idx="1"/>
          </p:nvPr>
        </p:nvSpPr>
        <p:spPr/>
        <p:txBody>
          <a:bodyPr/>
          <a:lstStyle/>
          <a:p>
            <a:pPr eaLnBrk="1" hangingPunct="1"/>
            <a:r>
              <a:rPr lang="tr-TR" altLang="tr-TR"/>
              <a:t>Tarım zararlılarına karşı hazırlanmış pestisitler asla halk sağlığı ilaçlamasında kullanılmamalıdır.</a:t>
            </a:r>
          </a:p>
          <a:p>
            <a:pPr eaLnBrk="1" hangingPunct="1"/>
            <a:endParaRPr lang="tr-TR" altLang="tr-TR"/>
          </a:p>
        </p:txBody>
      </p:sp>
      <p:pic>
        <p:nvPicPr>
          <p:cNvPr id="135172"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102778"/>
            <a:ext cx="4321175"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tr-TR" altLang="tr-TR" b="1"/>
              <a:t>Pestisitlerin sınıflandırılması</a:t>
            </a:r>
          </a:p>
        </p:txBody>
      </p:sp>
      <p:sp>
        <p:nvSpPr>
          <p:cNvPr id="14339" name="Rectangle 3"/>
          <p:cNvSpPr>
            <a:spLocks noGrp="1" noChangeArrowheads="1"/>
          </p:cNvSpPr>
          <p:nvPr>
            <p:ph type="body" idx="1"/>
          </p:nvPr>
        </p:nvSpPr>
        <p:spPr>
          <a:xfrm>
            <a:off x="219075" y="1196975"/>
            <a:ext cx="7431088" cy="4899025"/>
          </a:xfrm>
        </p:spPr>
        <p:txBody>
          <a:bodyPr/>
          <a:lstStyle/>
          <a:p>
            <a:pPr eaLnBrk="1" hangingPunct="1">
              <a:lnSpc>
                <a:spcPct val="90000"/>
              </a:lnSpc>
              <a:buFontTx/>
              <a:buNone/>
              <a:defRPr/>
            </a:pPr>
            <a:r>
              <a:rPr lang="tr-TR" altLang="tr-TR" sz="2400" dirty="0"/>
              <a:t>- Fumigantlar (gazlar) ayrım gözetmeksizin çok geniş zararlı gruplarına karşı kullanılır. </a:t>
            </a:r>
          </a:p>
          <a:p>
            <a:pPr eaLnBrk="1" hangingPunct="1">
              <a:lnSpc>
                <a:spcPct val="90000"/>
              </a:lnSpc>
              <a:buFontTx/>
              <a:buChar char="-"/>
              <a:defRPr/>
            </a:pPr>
            <a:r>
              <a:rPr lang="tr-TR" altLang="tr-TR" sz="2400" dirty="0"/>
              <a:t>Bazıları ise zararlıyı gelişmesinin belli bir döneminde hedef alır. </a:t>
            </a:r>
          </a:p>
          <a:p>
            <a:pPr marL="0" indent="0" eaLnBrk="1" hangingPunct="1">
              <a:lnSpc>
                <a:spcPct val="90000"/>
              </a:lnSpc>
              <a:buFontTx/>
              <a:buNone/>
              <a:defRPr/>
            </a:pPr>
            <a:r>
              <a:rPr lang="tr-TR" altLang="tr-TR" sz="2400" dirty="0"/>
              <a:t>* </a:t>
            </a:r>
            <a:r>
              <a:rPr lang="tr-TR" altLang="tr-TR" sz="2400" dirty="0" err="1"/>
              <a:t>Ovisitler</a:t>
            </a:r>
            <a:r>
              <a:rPr lang="tr-TR" altLang="tr-TR" sz="2400" dirty="0"/>
              <a:t> yumurtaları,</a:t>
            </a:r>
          </a:p>
          <a:p>
            <a:pPr marL="0" indent="0" eaLnBrk="1" hangingPunct="1">
              <a:lnSpc>
                <a:spcPct val="90000"/>
              </a:lnSpc>
              <a:buFontTx/>
              <a:buNone/>
              <a:defRPr/>
            </a:pPr>
            <a:r>
              <a:rPr lang="tr-TR" altLang="tr-TR" sz="2400" dirty="0"/>
              <a:t>* </a:t>
            </a:r>
            <a:r>
              <a:rPr lang="tr-TR" altLang="tr-TR" sz="2400" dirty="0" err="1"/>
              <a:t>Larvisitler</a:t>
            </a:r>
            <a:r>
              <a:rPr lang="tr-TR" altLang="tr-TR" sz="2400" dirty="0"/>
              <a:t> olgunlaşmamış olanları</a:t>
            </a:r>
          </a:p>
          <a:p>
            <a:pPr marL="0" indent="0" eaLnBrk="1" hangingPunct="1">
              <a:lnSpc>
                <a:spcPct val="90000"/>
              </a:lnSpc>
              <a:buFontTx/>
              <a:buNone/>
              <a:defRPr/>
            </a:pPr>
            <a:r>
              <a:rPr lang="tr-TR" altLang="tr-TR" sz="2400" dirty="0"/>
              <a:t>* </a:t>
            </a:r>
            <a:r>
              <a:rPr lang="tr-TR" altLang="tr-TR" sz="2400" dirty="0" err="1"/>
              <a:t>Adultisitler</a:t>
            </a:r>
            <a:r>
              <a:rPr lang="tr-TR" altLang="tr-TR" sz="2400" dirty="0"/>
              <a:t> yetişkin dönemi etkiler </a:t>
            </a:r>
          </a:p>
          <a:p>
            <a:pPr eaLnBrk="1" hangingPunct="1">
              <a:lnSpc>
                <a:spcPct val="90000"/>
              </a:lnSpc>
              <a:buFontTx/>
              <a:buChar char="-"/>
              <a:defRPr/>
            </a:pPr>
            <a:r>
              <a:rPr lang="tr-TR" altLang="tr-TR" sz="2400" dirty="0"/>
              <a:t>Ayrıca </a:t>
            </a:r>
          </a:p>
          <a:p>
            <a:pPr marL="0" indent="0" eaLnBrk="1" hangingPunct="1">
              <a:lnSpc>
                <a:spcPct val="90000"/>
              </a:lnSpc>
              <a:buFontTx/>
              <a:buNone/>
              <a:defRPr/>
            </a:pPr>
            <a:r>
              <a:rPr lang="tr-TR" altLang="tr-TR" sz="2400" dirty="0"/>
              <a:t>Hedef zararlılara, </a:t>
            </a:r>
          </a:p>
          <a:p>
            <a:pPr marL="0" indent="0" eaLnBrk="1" hangingPunct="1">
              <a:lnSpc>
                <a:spcPct val="90000"/>
              </a:lnSpc>
              <a:buFontTx/>
              <a:buNone/>
              <a:defRPr/>
            </a:pPr>
            <a:r>
              <a:rPr lang="tr-TR" altLang="tr-TR" sz="2400" dirty="0"/>
              <a:t>Vücuda giriş yollarına, </a:t>
            </a:r>
          </a:p>
          <a:p>
            <a:pPr marL="0" indent="0" eaLnBrk="1" hangingPunct="1">
              <a:lnSpc>
                <a:spcPct val="90000"/>
              </a:lnSpc>
              <a:buFontTx/>
              <a:buNone/>
              <a:defRPr/>
            </a:pPr>
            <a:r>
              <a:rPr lang="tr-TR" altLang="tr-TR" sz="2400" dirty="0"/>
              <a:t>Zehirliliklerine ve </a:t>
            </a:r>
          </a:p>
          <a:p>
            <a:pPr marL="0" indent="0" eaLnBrk="1" hangingPunct="1">
              <a:lnSpc>
                <a:spcPct val="90000"/>
              </a:lnSpc>
              <a:buFontTx/>
              <a:buNone/>
              <a:defRPr/>
            </a:pPr>
            <a:r>
              <a:rPr lang="tr-TR" altLang="tr-TR" sz="2400" dirty="0"/>
              <a:t>Kimyasal yapılarına göre sınıflandırılabilir.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title"/>
          </p:nvPr>
        </p:nvSpPr>
        <p:spPr>
          <a:xfrm>
            <a:off x="268288" y="260350"/>
            <a:ext cx="7477125" cy="720725"/>
          </a:xfrm>
        </p:spPr>
        <p:txBody>
          <a:bodyPr/>
          <a:lstStyle/>
          <a:p>
            <a:pPr eaLnBrk="1" hangingPunct="1"/>
            <a:r>
              <a:rPr lang="tr-TR" altLang="tr-TR" sz="3600" b="1"/>
              <a:t>          Hedef zararlıya göre</a:t>
            </a:r>
            <a:endParaRPr lang="tr-TR" altLang="tr-TR" sz="3200" b="1"/>
          </a:p>
        </p:txBody>
      </p:sp>
      <p:sp>
        <p:nvSpPr>
          <p:cNvPr id="137219" name="Rectangle 3"/>
          <p:cNvSpPr>
            <a:spLocks noGrp="1" noChangeArrowheads="1"/>
          </p:cNvSpPr>
          <p:nvPr>
            <p:ph type="body" idx="1"/>
          </p:nvPr>
        </p:nvSpPr>
        <p:spPr/>
        <p:txBody>
          <a:bodyPr/>
          <a:lstStyle/>
          <a:p>
            <a:pPr eaLnBrk="1" hangingPunct="1">
              <a:buFont typeface="Wingdings" panose="05000000000000000000" pitchFamily="2" charset="2"/>
              <a:buNone/>
            </a:pPr>
            <a:endParaRPr lang="tr-TR" altLang="tr-TR"/>
          </a:p>
          <a:p>
            <a:pPr eaLnBrk="1" hangingPunct="1">
              <a:buFont typeface="Wingdings" panose="05000000000000000000" pitchFamily="2" charset="2"/>
              <a:buNone/>
            </a:pPr>
            <a:endParaRPr lang="tr-TR" altLang="tr-TR"/>
          </a:p>
        </p:txBody>
      </p:sp>
      <p:sp>
        <p:nvSpPr>
          <p:cNvPr id="137220" name="Rectangle 7"/>
          <p:cNvSpPr>
            <a:spLocks noChangeArrowheads="1"/>
          </p:cNvSpPr>
          <p:nvPr/>
        </p:nvSpPr>
        <p:spPr bwMode="auto">
          <a:xfrm>
            <a:off x="0" y="981075"/>
            <a:ext cx="9144000" cy="578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tr-TR" altLang="tr-TR" sz="2800" b="1" dirty="0">
                <a:solidFill>
                  <a:schemeClr val="tx2"/>
                </a:solidFill>
              </a:rPr>
              <a:t>1. </a:t>
            </a:r>
            <a:r>
              <a:rPr lang="tr-TR" altLang="tr-TR" sz="2800" b="1" dirty="0" err="1">
                <a:solidFill>
                  <a:schemeClr val="tx2"/>
                </a:solidFill>
              </a:rPr>
              <a:t>İnsektisitler</a:t>
            </a:r>
            <a:r>
              <a:rPr lang="tr-TR" altLang="tr-TR" sz="2800" b="1" dirty="0">
                <a:solidFill>
                  <a:schemeClr val="tx2"/>
                </a:solidFill>
              </a:rPr>
              <a:t> (Böceklere karşı) </a:t>
            </a:r>
            <a:br>
              <a:rPr lang="tr-TR" altLang="tr-TR" sz="2800" b="1" dirty="0">
                <a:solidFill>
                  <a:schemeClr val="tx2"/>
                </a:solidFill>
              </a:rPr>
            </a:br>
            <a:r>
              <a:rPr lang="tr-TR" altLang="tr-TR" sz="2800" b="1" dirty="0">
                <a:solidFill>
                  <a:schemeClr val="tx2"/>
                </a:solidFill>
              </a:rPr>
              <a:t>2. </a:t>
            </a:r>
            <a:r>
              <a:rPr lang="tr-TR" altLang="tr-TR" sz="2800" b="1" dirty="0" err="1">
                <a:solidFill>
                  <a:schemeClr val="tx2"/>
                </a:solidFill>
              </a:rPr>
              <a:t>Akarisitler</a:t>
            </a:r>
            <a:r>
              <a:rPr lang="tr-TR" altLang="tr-TR" sz="2800" b="1" dirty="0">
                <a:solidFill>
                  <a:schemeClr val="tx2"/>
                </a:solidFill>
              </a:rPr>
              <a:t> (Akarlara karşı)</a:t>
            </a:r>
            <a:br>
              <a:rPr lang="tr-TR" altLang="tr-TR" sz="2800" b="1" dirty="0">
                <a:solidFill>
                  <a:schemeClr val="tx2"/>
                </a:solidFill>
              </a:rPr>
            </a:br>
            <a:r>
              <a:rPr lang="tr-TR" altLang="tr-TR" sz="2800" b="1" dirty="0">
                <a:solidFill>
                  <a:schemeClr val="tx2"/>
                </a:solidFill>
              </a:rPr>
              <a:t>3. </a:t>
            </a:r>
            <a:r>
              <a:rPr lang="tr-TR" altLang="tr-TR" sz="2800" b="1" dirty="0" err="1">
                <a:solidFill>
                  <a:schemeClr val="tx2"/>
                </a:solidFill>
              </a:rPr>
              <a:t>Avisitler</a:t>
            </a:r>
            <a:r>
              <a:rPr lang="tr-TR" altLang="tr-TR" sz="2800" b="1" dirty="0">
                <a:solidFill>
                  <a:schemeClr val="tx2"/>
                </a:solidFill>
              </a:rPr>
              <a:t> (Kuşlara karşı)  </a:t>
            </a:r>
          </a:p>
          <a:p>
            <a:pPr eaLnBrk="1" hangingPunct="1">
              <a:lnSpc>
                <a:spcPct val="110000"/>
              </a:lnSpc>
              <a:spcBef>
                <a:spcPct val="0"/>
              </a:spcBef>
              <a:buFontTx/>
              <a:buNone/>
            </a:pPr>
            <a:r>
              <a:rPr lang="tr-TR" altLang="tr-TR" sz="2800" b="1" dirty="0">
                <a:solidFill>
                  <a:schemeClr val="tx2"/>
                </a:solidFill>
              </a:rPr>
              <a:t>4. </a:t>
            </a:r>
            <a:r>
              <a:rPr lang="tr-TR" altLang="tr-TR" sz="2800" b="1" dirty="0" err="1">
                <a:solidFill>
                  <a:schemeClr val="tx2"/>
                </a:solidFill>
              </a:rPr>
              <a:t>Rodentisitler</a:t>
            </a:r>
            <a:r>
              <a:rPr lang="tr-TR" altLang="tr-TR" sz="2800" b="1" dirty="0">
                <a:solidFill>
                  <a:schemeClr val="tx2"/>
                </a:solidFill>
              </a:rPr>
              <a:t> (Kemiricilere karşı)</a:t>
            </a:r>
          </a:p>
          <a:p>
            <a:pPr eaLnBrk="1" hangingPunct="1">
              <a:lnSpc>
                <a:spcPct val="110000"/>
              </a:lnSpc>
              <a:spcBef>
                <a:spcPct val="0"/>
              </a:spcBef>
              <a:buFontTx/>
              <a:buNone/>
            </a:pPr>
            <a:r>
              <a:rPr lang="tr-TR" altLang="tr-TR" sz="2800" b="1" dirty="0">
                <a:solidFill>
                  <a:schemeClr val="tx2"/>
                </a:solidFill>
              </a:rPr>
              <a:t>5. </a:t>
            </a:r>
            <a:r>
              <a:rPr lang="tr-TR" altLang="tr-TR" sz="2800" b="1" dirty="0" err="1">
                <a:solidFill>
                  <a:schemeClr val="tx2"/>
                </a:solidFill>
              </a:rPr>
              <a:t>Molluskisidler</a:t>
            </a:r>
            <a:r>
              <a:rPr lang="tr-TR" altLang="tr-TR" sz="2800" b="1" dirty="0">
                <a:solidFill>
                  <a:schemeClr val="tx2"/>
                </a:solidFill>
              </a:rPr>
              <a:t> (sümüklü böceklere karşı)</a:t>
            </a:r>
            <a:br>
              <a:rPr lang="tr-TR" altLang="tr-TR" sz="2800" b="1" dirty="0">
                <a:solidFill>
                  <a:schemeClr val="tx2"/>
                </a:solidFill>
              </a:rPr>
            </a:br>
            <a:r>
              <a:rPr lang="tr-TR" altLang="tr-TR" sz="2800" b="1" dirty="0">
                <a:solidFill>
                  <a:schemeClr val="tx2"/>
                </a:solidFill>
              </a:rPr>
              <a:t>6. </a:t>
            </a:r>
            <a:r>
              <a:rPr lang="tr-TR" altLang="tr-TR" sz="2800" b="1" dirty="0" err="1">
                <a:solidFill>
                  <a:schemeClr val="tx2"/>
                </a:solidFill>
              </a:rPr>
              <a:t>Fungusitler</a:t>
            </a:r>
            <a:r>
              <a:rPr lang="tr-TR" altLang="tr-TR" sz="2800" b="1" dirty="0">
                <a:solidFill>
                  <a:schemeClr val="tx2"/>
                </a:solidFill>
              </a:rPr>
              <a:t> (Mantar zararlılarına karşı)</a:t>
            </a:r>
            <a:br>
              <a:rPr lang="tr-TR" altLang="tr-TR" sz="2800" b="1" dirty="0">
                <a:solidFill>
                  <a:schemeClr val="tx2"/>
                </a:solidFill>
              </a:rPr>
            </a:br>
            <a:r>
              <a:rPr lang="tr-TR" altLang="tr-TR" sz="2800" b="1" dirty="0">
                <a:solidFill>
                  <a:schemeClr val="tx2"/>
                </a:solidFill>
              </a:rPr>
              <a:t>7. Herbisitler (İstenmeyen otlara karşı)</a:t>
            </a:r>
          </a:p>
          <a:p>
            <a:pPr eaLnBrk="1" hangingPunct="1">
              <a:lnSpc>
                <a:spcPct val="110000"/>
              </a:lnSpc>
              <a:spcBef>
                <a:spcPct val="0"/>
              </a:spcBef>
              <a:buFontTx/>
              <a:buNone/>
            </a:pPr>
            <a:r>
              <a:rPr lang="tr-TR" altLang="tr-TR" sz="2800" b="1" dirty="0">
                <a:solidFill>
                  <a:schemeClr val="tx2"/>
                </a:solidFill>
              </a:rPr>
              <a:t>8. Nematisitler (Yuvarlak kurtlara karşı)</a:t>
            </a:r>
          </a:p>
          <a:p>
            <a:pPr eaLnBrk="1" hangingPunct="1">
              <a:lnSpc>
                <a:spcPct val="110000"/>
              </a:lnSpc>
              <a:spcBef>
                <a:spcPct val="0"/>
              </a:spcBef>
              <a:buFontTx/>
              <a:buNone/>
            </a:pPr>
            <a:r>
              <a:rPr lang="tr-TR" altLang="tr-TR" sz="2800" b="1" dirty="0">
                <a:solidFill>
                  <a:schemeClr val="tx2"/>
                </a:solidFill>
              </a:rPr>
              <a:t>9. </a:t>
            </a:r>
            <a:r>
              <a:rPr lang="tr-TR" altLang="tr-TR" sz="2800" b="1" dirty="0" err="1">
                <a:solidFill>
                  <a:schemeClr val="tx2"/>
                </a:solidFill>
              </a:rPr>
              <a:t>Algisitler</a:t>
            </a:r>
            <a:r>
              <a:rPr lang="tr-TR" altLang="tr-TR" sz="2800" b="1" dirty="0">
                <a:solidFill>
                  <a:schemeClr val="tx2"/>
                </a:solidFill>
              </a:rPr>
              <a:t> (Yosunlara karşı) gibi</a:t>
            </a:r>
          </a:p>
          <a:p>
            <a:pPr eaLnBrk="1" hangingPunct="1">
              <a:lnSpc>
                <a:spcPct val="110000"/>
              </a:lnSpc>
              <a:spcBef>
                <a:spcPct val="0"/>
              </a:spcBef>
              <a:buFontTx/>
              <a:buNone/>
            </a:pPr>
            <a:r>
              <a:rPr lang="tr-TR" altLang="tr-TR" sz="2800" b="1" dirty="0">
                <a:solidFill>
                  <a:schemeClr val="tx2"/>
                </a:solidFill>
              </a:rPr>
              <a:t>10. </a:t>
            </a:r>
            <a:r>
              <a:rPr lang="tr-TR" altLang="tr-TR" sz="2800" b="1" dirty="0" err="1">
                <a:solidFill>
                  <a:schemeClr val="tx2"/>
                </a:solidFill>
              </a:rPr>
              <a:t>Defoliyant</a:t>
            </a:r>
            <a:r>
              <a:rPr lang="tr-TR" altLang="tr-TR" sz="2800" b="1" dirty="0">
                <a:solidFill>
                  <a:schemeClr val="tx2"/>
                </a:solidFill>
              </a:rPr>
              <a:t> (Yaprak dökücü)</a:t>
            </a:r>
          </a:p>
          <a:p>
            <a:pPr eaLnBrk="1" hangingPunct="1">
              <a:lnSpc>
                <a:spcPct val="110000"/>
              </a:lnSpc>
              <a:spcBef>
                <a:spcPct val="0"/>
              </a:spcBef>
              <a:buFontTx/>
              <a:buNone/>
            </a:pPr>
            <a:r>
              <a:rPr lang="tr-TR" altLang="tr-TR" sz="2800" b="1" dirty="0">
                <a:solidFill>
                  <a:schemeClr val="tx2"/>
                </a:solidFill>
              </a:rPr>
              <a:t>11. </a:t>
            </a:r>
            <a:r>
              <a:rPr lang="tr-TR" altLang="tr-TR" sz="2800" b="1" dirty="0" err="1">
                <a:solidFill>
                  <a:schemeClr val="tx2"/>
                </a:solidFill>
              </a:rPr>
              <a:t>Termisitler</a:t>
            </a:r>
            <a:r>
              <a:rPr lang="tr-TR" altLang="tr-TR" sz="2800" b="1" dirty="0">
                <a:solidFill>
                  <a:schemeClr val="tx2"/>
                </a:solidFill>
              </a:rPr>
              <a:t> (Beyaz karıncalara karşı)</a:t>
            </a:r>
          </a:p>
          <a:p>
            <a:pPr eaLnBrk="1" hangingPunct="1">
              <a:lnSpc>
                <a:spcPct val="110000"/>
              </a:lnSpc>
              <a:spcBef>
                <a:spcPct val="0"/>
              </a:spcBef>
              <a:buFontTx/>
              <a:buNone/>
            </a:pPr>
            <a:endParaRPr lang="tr-TR" altLang="tr-TR" sz="2800" b="1"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57200" y="277813"/>
            <a:ext cx="8229600" cy="703262"/>
          </a:xfrm>
        </p:spPr>
        <p:txBody>
          <a:bodyPr/>
          <a:lstStyle/>
          <a:p>
            <a:pPr eaLnBrk="1" hangingPunct="1">
              <a:defRPr/>
            </a:pPr>
            <a:r>
              <a:rPr lang="tr-TR" altLang="tr-TR" sz="3200" dirty="0">
                <a:solidFill>
                  <a:srgbClr val="FFFF00"/>
                </a:solidFill>
              </a:rPr>
              <a:t>Kimyasal yapılarına göre</a:t>
            </a:r>
            <a:endParaRPr lang="tr-TR" altLang="tr-TR" sz="3200" b="1" dirty="0">
              <a:solidFill>
                <a:srgbClr val="FFFF00"/>
              </a:solidFill>
            </a:endParaRPr>
          </a:p>
        </p:txBody>
      </p:sp>
      <p:sp>
        <p:nvSpPr>
          <p:cNvPr id="493571" name="Rectangle 3"/>
          <p:cNvSpPr>
            <a:spLocks noGrp="1" noChangeArrowheads="1"/>
          </p:cNvSpPr>
          <p:nvPr>
            <p:ph type="body" idx="1"/>
          </p:nvPr>
        </p:nvSpPr>
        <p:spPr>
          <a:xfrm>
            <a:off x="179388" y="981075"/>
            <a:ext cx="8964612" cy="5688013"/>
          </a:xfrm>
        </p:spPr>
        <p:txBody>
          <a:bodyPr/>
          <a:lstStyle/>
          <a:p>
            <a:pPr marL="609600" indent="-609600" eaLnBrk="1" hangingPunct="1">
              <a:buFont typeface="Wingdings" panose="05000000000000000000" pitchFamily="2" charset="2"/>
              <a:buAutoNum type="arabicPeriod"/>
              <a:defRPr/>
            </a:pPr>
            <a:r>
              <a:rPr lang="tr-TR" altLang="tr-TR" sz="2200" dirty="0"/>
              <a:t>İnorganik pestisitler: Karbon içermezler; genellikle kristalize halde, tuza benzer, dayanıklı ve suda çözünürler (arsenik, </a:t>
            </a:r>
            <a:r>
              <a:rPr lang="tr-TR" altLang="tr-TR" sz="2200" dirty="0" err="1"/>
              <a:t>civa</a:t>
            </a:r>
            <a:r>
              <a:rPr lang="tr-TR" altLang="tr-TR" sz="2200" dirty="0"/>
              <a:t> ve siyanür).</a:t>
            </a:r>
          </a:p>
          <a:p>
            <a:pPr marL="609600" indent="-609600" eaLnBrk="1" hangingPunct="1">
              <a:buFont typeface="Wingdings" panose="05000000000000000000" pitchFamily="2" charset="2"/>
              <a:buAutoNum type="arabicPeriod"/>
              <a:defRPr/>
            </a:pPr>
            <a:r>
              <a:rPr lang="tr-TR" altLang="tr-TR" sz="2200" dirty="0"/>
              <a:t>Organik pestisitler: Karbon, hidrojen ve genellikle oksijen, nitrojen, fosfor veya sülfür içerirler. Genellikle suda çözünmezler. Sentetik ve doğal organik pestisitler olarak ikiye ayrılırlar.  </a:t>
            </a:r>
          </a:p>
          <a:p>
            <a:pPr marL="609600" indent="-609600" eaLnBrk="1" hangingPunct="1">
              <a:buFont typeface="Wingdings" panose="05000000000000000000" pitchFamily="2" charset="2"/>
              <a:buNone/>
              <a:defRPr/>
            </a:pPr>
            <a:r>
              <a:rPr lang="tr-TR" altLang="tr-TR" sz="2200" dirty="0"/>
              <a:t>     a. </a:t>
            </a:r>
            <a:r>
              <a:rPr lang="tr-TR" altLang="tr-TR" sz="2200" i="1" dirty="0"/>
              <a:t>Sentetik olanlar</a:t>
            </a:r>
            <a:r>
              <a:rPr lang="tr-TR" altLang="tr-TR" sz="2200" dirty="0"/>
              <a:t>; Organik fosforlu, </a:t>
            </a:r>
            <a:r>
              <a:rPr lang="tr-TR" altLang="tr-TR" sz="2200" dirty="0" err="1"/>
              <a:t>karbamatlar</a:t>
            </a:r>
            <a:r>
              <a:rPr lang="tr-TR" altLang="tr-TR" sz="2200" dirty="0"/>
              <a:t>, sentetik </a:t>
            </a:r>
            <a:r>
              <a:rPr lang="tr-TR" altLang="tr-TR" sz="2200" dirty="0" err="1"/>
              <a:t>piretroitler</a:t>
            </a:r>
            <a:r>
              <a:rPr lang="tr-TR" altLang="tr-TR" sz="2200" dirty="0"/>
              <a:t> ve klorlu hidrokarbonlar gibi,</a:t>
            </a:r>
          </a:p>
          <a:p>
            <a:pPr marL="609600" indent="-609600" eaLnBrk="1" hangingPunct="1">
              <a:buFont typeface="Wingdings" panose="05000000000000000000" pitchFamily="2" charset="2"/>
              <a:buNone/>
              <a:defRPr/>
            </a:pPr>
            <a:r>
              <a:rPr lang="tr-TR" altLang="tr-TR" sz="2200" dirty="0"/>
              <a:t>     b. </a:t>
            </a:r>
            <a:r>
              <a:rPr lang="tr-TR" altLang="tr-TR" sz="2200" i="1" dirty="0"/>
              <a:t>Doğal olanlar</a:t>
            </a:r>
            <a:r>
              <a:rPr lang="tr-TR" altLang="tr-TR" sz="2200" dirty="0"/>
              <a:t>; </a:t>
            </a:r>
            <a:r>
              <a:rPr lang="tr-TR" altLang="tr-TR" sz="2200" dirty="0" err="1"/>
              <a:t>piretrinler</a:t>
            </a:r>
            <a:r>
              <a:rPr lang="tr-TR" altLang="tr-TR" sz="2200" dirty="0"/>
              <a:t>, nikotin, </a:t>
            </a:r>
            <a:r>
              <a:rPr lang="tr-TR" altLang="tr-TR" sz="2200" dirty="0" err="1"/>
              <a:t>rotenon</a:t>
            </a:r>
            <a:r>
              <a:rPr lang="tr-TR" altLang="tr-TR" sz="2200" dirty="0"/>
              <a:t> ve striknin gibi bitkisel, BTI gibi </a:t>
            </a:r>
            <a:r>
              <a:rPr lang="tr-TR" altLang="tr-TR" sz="2200" dirty="0" err="1"/>
              <a:t>mikrobiyel</a:t>
            </a:r>
            <a:r>
              <a:rPr lang="tr-TR" altLang="tr-TR" sz="2200" dirty="0"/>
              <a:t> ve petrol yağları gibi ham petrolden elde edilenler.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1625" y="228600"/>
            <a:ext cx="8540750" cy="752475"/>
          </a:xfrm>
        </p:spPr>
        <p:txBody>
          <a:bodyPr/>
          <a:lstStyle/>
          <a:p>
            <a:pPr eaLnBrk="1" hangingPunct="1">
              <a:defRPr/>
            </a:pPr>
            <a:r>
              <a:rPr lang="tr-TR" altLang="tr-TR" sz="3600" b="1" dirty="0">
                <a:solidFill>
                  <a:srgbClr val="FFFF00"/>
                </a:solidFill>
              </a:rPr>
              <a:t>Zehirliliklerine göre</a:t>
            </a:r>
            <a:r>
              <a:rPr lang="tr-TR" altLang="tr-TR" sz="3600" b="1" dirty="0"/>
              <a:t>;</a:t>
            </a:r>
          </a:p>
        </p:txBody>
      </p:sp>
      <p:sp>
        <p:nvSpPr>
          <p:cNvPr id="25603" name="Rectangle 3"/>
          <p:cNvSpPr>
            <a:spLocks noGrp="1" noRot="1" noChangeArrowheads="1"/>
          </p:cNvSpPr>
          <p:nvPr>
            <p:ph type="body" idx="1"/>
          </p:nvPr>
        </p:nvSpPr>
        <p:spPr>
          <a:xfrm>
            <a:off x="0" y="981075"/>
            <a:ext cx="9144000" cy="5876925"/>
          </a:xfrm>
        </p:spPr>
        <p:txBody>
          <a:bodyPr/>
          <a:lstStyle/>
          <a:p>
            <a:pPr eaLnBrk="1" hangingPunct="1">
              <a:defRPr/>
            </a:pPr>
            <a:r>
              <a:rPr lang="tr-TR" altLang="tr-TR" sz="2800" dirty="0"/>
              <a:t>Pestisitler, Birleşmiş Milletler tarafından geliştirilen  «Kimyasalların Sınıflandırılması ve Etiketlenmesi için Küresel Uyumlaştırılmış Sisteme (GHS)» göre sıçanlarda ağızdan ve deri yoluyla LD</a:t>
            </a:r>
            <a:r>
              <a:rPr lang="tr-TR" altLang="tr-TR" sz="2800" baseline="-25000" dirty="0"/>
              <a:t>50</a:t>
            </a:r>
            <a:r>
              <a:rPr lang="tr-TR" altLang="tr-TR" sz="2800" dirty="0"/>
              <a:t> miktarlarına göre 5 sınıfa ayrılır. Dünya Sağlık Örgütü de bu sınıflandırmaya uymuştur.</a:t>
            </a:r>
            <a:endParaRPr lang="tr-TR" altLang="tr-TR"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a:xfrm>
            <a:off x="457200" y="274638"/>
            <a:ext cx="8362950" cy="6323012"/>
          </a:xfrm>
        </p:spPr>
        <p:txBody>
          <a:bodyPr/>
          <a:lstStyle/>
          <a:p>
            <a:pPr algn="l" eaLnBrk="1" hangingPunct="1">
              <a:lnSpc>
                <a:spcPct val="120000"/>
              </a:lnSpc>
              <a:defRPr/>
            </a:pPr>
            <a:br>
              <a:rPr lang="tr-TR" altLang="tr-TR" sz="2800" b="1" i="1" dirty="0">
                <a:solidFill>
                  <a:srgbClr val="FFFF00"/>
                </a:solidFill>
              </a:rPr>
            </a:br>
            <a:r>
              <a:rPr lang="tr-TR" altLang="tr-TR" sz="2800" b="1" i="1" dirty="0">
                <a:solidFill>
                  <a:srgbClr val="FFFF00"/>
                </a:solidFill>
              </a:rPr>
              <a:t>PESTİSİTLER</a:t>
            </a:r>
            <a:r>
              <a:rPr lang="tr-TR" altLang="tr-TR" sz="2800" dirty="0"/>
              <a:t> </a:t>
            </a:r>
            <a:br>
              <a:rPr lang="tr-TR" altLang="tr-TR" sz="2800" dirty="0"/>
            </a:br>
            <a:r>
              <a:rPr lang="tr-TR" altLang="tr-TR" sz="2800" dirty="0"/>
              <a:t>(insanlar 500 bin,</a:t>
            </a:r>
            <a:br>
              <a:rPr lang="tr-TR" altLang="tr-TR" sz="2800" dirty="0"/>
            </a:br>
            <a:r>
              <a:rPr lang="tr-TR" altLang="tr-TR" sz="2800" dirty="0"/>
              <a:t> </a:t>
            </a:r>
            <a:r>
              <a:rPr lang="tr-TR" altLang="tr-TR" sz="2800" dirty="0" err="1"/>
              <a:t>insektler</a:t>
            </a:r>
            <a:r>
              <a:rPr lang="tr-TR" altLang="tr-TR" sz="2800" dirty="0"/>
              <a:t>-kın kanatlı </a:t>
            </a:r>
            <a:br>
              <a:rPr lang="tr-TR" altLang="tr-TR" sz="2800" dirty="0"/>
            </a:br>
            <a:r>
              <a:rPr lang="tr-TR" altLang="tr-TR" sz="2800" dirty="0"/>
              <a:t>böcekler  300 milyon </a:t>
            </a:r>
            <a:br>
              <a:rPr lang="tr-TR" altLang="tr-TR" sz="2800" dirty="0"/>
            </a:br>
            <a:r>
              <a:rPr lang="tr-TR" altLang="tr-TR" sz="2800" dirty="0"/>
              <a:t> yıldır varlar)</a:t>
            </a:r>
            <a:br>
              <a:rPr lang="tr-TR" altLang="tr-TR" sz="2800" dirty="0"/>
            </a:br>
            <a:br>
              <a:rPr lang="tr-TR" altLang="tr-TR" sz="3600" dirty="0"/>
            </a:br>
            <a:endParaRPr lang="tr-TR" altLang="tr-TR" sz="3600" dirty="0"/>
          </a:p>
        </p:txBody>
      </p:sp>
      <p:pic>
        <p:nvPicPr>
          <p:cNvPr id="121859" name="Picture 8" descr="menoss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76250"/>
            <a:ext cx="15128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10" descr="c42x16blood-cl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476250"/>
            <a:ext cx="20161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12" descr="nl-18jul2001-luc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404813"/>
            <a:ext cx="136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14" descr="olives-foo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4508500"/>
            <a:ext cx="18002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16" descr="environmental-bod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1413" y="4508500"/>
            <a:ext cx="1873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18" descr="Pest Control, Pest Lis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4663" y="1901825"/>
            <a:ext cx="46434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0" y="274638"/>
            <a:ext cx="9144000" cy="1066800"/>
          </a:xfrm>
        </p:spPr>
        <p:txBody>
          <a:bodyPr/>
          <a:lstStyle/>
          <a:p>
            <a:pPr eaLnBrk="1" hangingPunct="1">
              <a:defRPr/>
            </a:pPr>
            <a:r>
              <a:rPr lang="tr-TR" altLang="tr-TR" sz="3200" dirty="0">
                <a:solidFill>
                  <a:srgbClr val="FFFF00"/>
                </a:solidFill>
              </a:rPr>
              <a:t>Tablo. </a:t>
            </a:r>
            <a:r>
              <a:rPr lang="tr-TR" altLang="tr-TR" sz="3200" dirty="0" err="1">
                <a:solidFill>
                  <a:srgbClr val="FFFF00"/>
                </a:solidFill>
              </a:rPr>
              <a:t>GHS’ye</a:t>
            </a:r>
            <a:r>
              <a:rPr lang="tr-TR" altLang="tr-TR" sz="3200" dirty="0">
                <a:solidFill>
                  <a:srgbClr val="FFFF00"/>
                </a:solidFill>
              </a:rPr>
              <a:t> göre pestisitlerin LD</a:t>
            </a:r>
            <a:r>
              <a:rPr lang="tr-TR" altLang="tr-TR" sz="3200" baseline="-25000" dirty="0">
                <a:solidFill>
                  <a:srgbClr val="FFFF00"/>
                </a:solidFill>
              </a:rPr>
              <a:t>50</a:t>
            </a:r>
            <a:r>
              <a:rPr lang="tr-TR" altLang="tr-TR" sz="3200" dirty="0">
                <a:solidFill>
                  <a:srgbClr val="FFFF00"/>
                </a:solidFill>
              </a:rPr>
              <a:t> değerlerine göre sınıflandırılması</a:t>
            </a:r>
          </a:p>
        </p:txBody>
      </p:sp>
      <p:graphicFrame>
        <p:nvGraphicFramePr>
          <p:cNvPr id="2" name="Tablo Yer Tutucusu 1"/>
          <p:cNvGraphicFramePr>
            <a:graphicFrameLocks noGrp="1"/>
          </p:cNvGraphicFramePr>
          <p:nvPr>
            <p:ph type="tbl" idx="1"/>
            <p:extLst>
              <p:ext uri="{D42A27DB-BD31-4B8C-83A1-F6EECF244321}">
                <p14:modId xmlns:p14="http://schemas.microsoft.com/office/powerpoint/2010/main" val="2503530270"/>
              </p:ext>
            </p:extLst>
          </p:nvPr>
        </p:nvGraphicFramePr>
        <p:xfrm>
          <a:off x="0" y="1341438"/>
          <a:ext cx="9144000" cy="3875089"/>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4220907546"/>
                    </a:ext>
                  </a:extLst>
                </a:gridCol>
                <a:gridCol w="3672408">
                  <a:extLst>
                    <a:ext uri="{9D8B030D-6E8A-4147-A177-3AD203B41FA5}">
                      <a16:colId xmlns:a16="http://schemas.microsoft.com/office/drawing/2014/main" val="3133808188"/>
                    </a:ext>
                  </a:extLst>
                </a:gridCol>
                <a:gridCol w="2286000">
                  <a:extLst>
                    <a:ext uri="{9D8B030D-6E8A-4147-A177-3AD203B41FA5}">
                      <a16:colId xmlns:a16="http://schemas.microsoft.com/office/drawing/2014/main" val="1648090729"/>
                    </a:ext>
                  </a:extLst>
                </a:gridCol>
                <a:gridCol w="2286000">
                  <a:extLst>
                    <a:ext uri="{9D8B030D-6E8A-4147-A177-3AD203B41FA5}">
                      <a16:colId xmlns:a16="http://schemas.microsoft.com/office/drawing/2014/main" val="3822352301"/>
                    </a:ext>
                  </a:extLst>
                </a:gridCol>
              </a:tblGrid>
              <a:tr h="493660">
                <a:tc rowSpan="2" gridSpan="2">
                  <a:txBody>
                    <a:bodyPr/>
                    <a:lstStyle/>
                    <a:p>
                      <a:r>
                        <a:rPr lang="tr-TR" sz="2400" dirty="0"/>
                        <a:t>Zehirlilik Sınıfı</a:t>
                      </a:r>
                    </a:p>
                  </a:txBody>
                  <a:tcPr marT="45719" marB="45719"/>
                </a:tc>
                <a:tc rowSpan="2" hMerge="1">
                  <a:txBody>
                    <a:bodyPr/>
                    <a:lstStyle/>
                    <a:p>
                      <a:endParaRPr lang="tr-TR" dirty="0"/>
                    </a:p>
                  </a:txBody>
                  <a:tcPr/>
                </a:tc>
                <a:tc gridSpan="2">
                  <a:txBody>
                    <a:bodyPr/>
                    <a:lstStyle/>
                    <a:p>
                      <a:r>
                        <a:rPr lang="tr-TR" sz="2400" dirty="0"/>
                        <a:t>Sıçan, LD50, mg/kg C.A.</a:t>
                      </a:r>
                    </a:p>
                  </a:txBody>
                  <a:tcPr marT="45719" marB="45719"/>
                </a:tc>
                <a:tc hMerge="1">
                  <a:txBody>
                    <a:bodyPr/>
                    <a:lstStyle/>
                    <a:p>
                      <a:endParaRPr lang="tr-TR" dirty="0"/>
                    </a:p>
                  </a:txBody>
                  <a:tcPr/>
                </a:tc>
                <a:extLst>
                  <a:ext uri="{0D108BD9-81ED-4DB2-BD59-A6C34878D82A}">
                    <a16:rowId xmlns:a16="http://schemas.microsoft.com/office/drawing/2014/main" val="710355416"/>
                  </a:ext>
                </a:extLst>
              </a:tr>
              <a:tr h="493660">
                <a:tc gridSpan="2" vMerge="1">
                  <a:txBody>
                    <a:bodyPr/>
                    <a:lstStyle/>
                    <a:p>
                      <a:endParaRPr lang="tr-TR" dirty="0"/>
                    </a:p>
                  </a:txBody>
                  <a:tcPr/>
                </a:tc>
                <a:tc hMerge="1" vMerge="1">
                  <a:txBody>
                    <a:bodyPr/>
                    <a:lstStyle/>
                    <a:p>
                      <a:endParaRPr lang="tr-TR" dirty="0"/>
                    </a:p>
                  </a:txBody>
                  <a:tcPr/>
                </a:tc>
                <a:tc>
                  <a:txBody>
                    <a:bodyPr/>
                    <a:lstStyle/>
                    <a:p>
                      <a:pPr>
                        <a:lnSpc>
                          <a:spcPct val="107000"/>
                        </a:lnSpc>
                        <a:spcAft>
                          <a:spcPts val="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Oral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Dermal</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3969562"/>
                  </a:ext>
                </a:extLst>
              </a:tr>
              <a:tr h="493660">
                <a:tc>
                  <a:txBody>
                    <a:bodyPr/>
                    <a:lstStyle/>
                    <a:p>
                      <a:pPr>
                        <a:lnSpc>
                          <a:spcPct val="107000"/>
                        </a:lnSpc>
                        <a:spcAft>
                          <a:spcPts val="0"/>
                        </a:spcAft>
                      </a:pPr>
                      <a:r>
                        <a:rPr lang="tr-TR" sz="2800" dirty="0" err="1">
                          <a:effectLst/>
                          <a:latin typeface="Calibri" panose="020F0502020204030204" pitchFamily="34" charset="0"/>
                          <a:ea typeface="Calibri" panose="020F0502020204030204" pitchFamily="34" charset="0"/>
                          <a:cs typeface="Times New Roman" panose="02020603050405020304" pitchFamily="18" charset="0"/>
                        </a:rPr>
                        <a:t>Ia</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Aşırı tehlikeli  </a:t>
                      </a: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&lt;5</a:t>
                      </a:r>
                    </a:p>
                  </a:txBody>
                  <a:tcPr marL="68580" marR="68580" marT="0" marB="0"/>
                </a:tc>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&lt;50</a:t>
                      </a:r>
                    </a:p>
                  </a:txBody>
                  <a:tcPr marL="68580" marR="68580" marT="0" marB="0"/>
                </a:tc>
                <a:extLst>
                  <a:ext uri="{0D108BD9-81ED-4DB2-BD59-A6C34878D82A}">
                    <a16:rowId xmlns:a16="http://schemas.microsoft.com/office/drawing/2014/main" val="2235843669"/>
                  </a:ext>
                </a:extLst>
              </a:tr>
              <a:tr h="493660">
                <a:tc>
                  <a:txBody>
                    <a:bodyPr/>
                    <a:lstStyle/>
                    <a:p>
                      <a:pPr>
                        <a:lnSpc>
                          <a:spcPct val="107000"/>
                        </a:lnSpc>
                        <a:spcAft>
                          <a:spcPts val="0"/>
                        </a:spcAft>
                      </a:pPr>
                      <a:r>
                        <a:rPr lang="tr-TR" sz="2800" dirty="0" err="1">
                          <a:effectLst/>
                          <a:latin typeface="Calibri" panose="020F0502020204030204" pitchFamily="34" charset="0"/>
                          <a:ea typeface="Calibri" panose="020F0502020204030204" pitchFamily="34" charset="0"/>
                          <a:cs typeface="Times New Roman" panose="02020603050405020304" pitchFamily="18" charset="0"/>
                        </a:rPr>
                        <a:t>Ib</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Oldukça tehlikeli</a:t>
                      </a:r>
                    </a:p>
                  </a:txBody>
                  <a:tcPr marL="68580" marR="68580" marT="0" marB="0"/>
                </a:tc>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5-50</a:t>
                      </a:r>
                    </a:p>
                  </a:txBody>
                  <a:tcPr marL="68580" marR="68580" marT="0" marB="0"/>
                </a:tc>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50-200</a:t>
                      </a:r>
                    </a:p>
                  </a:txBody>
                  <a:tcPr marL="68580" marR="68580" marT="0" marB="0"/>
                </a:tc>
                <a:extLst>
                  <a:ext uri="{0D108BD9-81ED-4DB2-BD59-A6C34878D82A}">
                    <a16:rowId xmlns:a16="http://schemas.microsoft.com/office/drawing/2014/main" val="662061374"/>
                  </a:ext>
                </a:extLst>
              </a:tr>
              <a:tr h="493660">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II</a:t>
                      </a: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Orta derecede tehlikeli</a:t>
                      </a: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50-2000</a:t>
                      </a:r>
                    </a:p>
                  </a:txBody>
                  <a:tcPr marL="68580" marR="68580" marT="0" marB="0"/>
                </a:tc>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200-2000</a:t>
                      </a:r>
                    </a:p>
                  </a:txBody>
                  <a:tcPr marL="68580" marR="68580" marT="0" marB="0"/>
                </a:tc>
                <a:extLst>
                  <a:ext uri="{0D108BD9-81ED-4DB2-BD59-A6C34878D82A}">
                    <a16:rowId xmlns:a16="http://schemas.microsoft.com/office/drawing/2014/main" val="2317750445"/>
                  </a:ext>
                </a:extLst>
              </a:tr>
              <a:tr h="493660">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III</a:t>
                      </a: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Az tehlikeli</a:t>
                      </a:r>
                    </a:p>
                  </a:txBody>
                  <a:tcPr marL="68580" marR="68580" marT="0" marB="0"/>
                </a:tc>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&gt;2000</a:t>
                      </a: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&gt;2000</a:t>
                      </a:r>
                    </a:p>
                  </a:txBody>
                  <a:tcPr marL="68580" marR="68580" marT="0" marB="0"/>
                </a:tc>
                <a:extLst>
                  <a:ext uri="{0D108BD9-81ED-4DB2-BD59-A6C34878D82A}">
                    <a16:rowId xmlns:a16="http://schemas.microsoft.com/office/drawing/2014/main" val="2260308112"/>
                  </a:ext>
                </a:extLst>
              </a:tr>
              <a:tr h="913129">
                <a:tc>
                  <a:txBody>
                    <a:bodyPr/>
                    <a:lstStyle/>
                    <a:p>
                      <a:pPr>
                        <a:lnSpc>
                          <a:spcPct val="107000"/>
                        </a:lnSpc>
                        <a:spcAft>
                          <a:spcPts val="0"/>
                        </a:spcAft>
                      </a:pPr>
                      <a:r>
                        <a:rPr lang="tr-TR" sz="2800">
                          <a:effectLst/>
                          <a:latin typeface="Calibri" panose="020F0502020204030204" pitchFamily="34" charset="0"/>
                          <a:ea typeface="Calibri" panose="020F0502020204030204" pitchFamily="34" charset="0"/>
                          <a:cs typeface="Times New Roman" panose="02020603050405020304" pitchFamily="18" charset="0"/>
                        </a:rPr>
                        <a:t>U</a:t>
                      </a:r>
                    </a:p>
                  </a:txBody>
                  <a:tcPr marL="68580" marR="68580" marT="0" marB="0"/>
                </a:tc>
                <a:tc>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Akut tehlike yapması olası değil</a:t>
                      </a:r>
                    </a:p>
                  </a:txBody>
                  <a:tcPr marL="68580" marR="68580" marT="0" marB="0"/>
                </a:tc>
                <a:tc gridSpan="2">
                  <a:txBody>
                    <a:bodyPr/>
                    <a:lstStyle/>
                    <a:p>
                      <a:pPr>
                        <a:lnSpc>
                          <a:spcPct val="107000"/>
                        </a:lnSpc>
                        <a:spcAft>
                          <a:spcPts val="0"/>
                        </a:spcAft>
                      </a:pPr>
                      <a:r>
                        <a:rPr lang="tr-TR" sz="2800" dirty="0">
                          <a:effectLst/>
                          <a:latin typeface="Calibri" panose="020F0502020204030204" pitchFamily="34" charset="0"/>
                          <a:ea typeface="Calibri" panose="020F0502020204030204" pitchFamily="34" charset="0"/>
                          <a:cs typeface="Times New Roman" panose="02020603050405020304" pitchFamily="18" charset="0"/>
                        </a:rPr>
                        <a:t>&gt;5000</a:t>
                      </a:r>
                    </a:p>
                  </a:txBody>
                  <a:tcPr marL="68580" marR="68580" marT="0" marB="0"/>
                </a:tc>
                <a:tc hMerge="1">
                  <a:txBody>
                    <a:bodyPr/>
                    <a:lstStyle/>
                    <a:p>
                      <a:endParaRPr lang="tr-TR"/>
                    </a:p>
                  </a:txBody>
                  <a:tcPr/>
                </a:tc>
                <a:extLst>
                  <a:ext uri="{0D108BD9-81ED-4DB2-BD59-A6C34878D82A}">
                    <a16:rowId xmlns:a16="http://schemas.microsoft.com/office/drawing/2014/main" val="3819289985"/>
                  </a:ext>
                </a:extLst>
              </a:tr>
            </a:tbl>
          </a:graphicData>
        </a:graphic>
      </p:graphicFrame>
      <p:sp>
        <p:nvSpPr>
          <p:cNvPr id="140331" name="Rectangle 425"/>
          <p:cNvSpPr>
            <a:spLocks noChangeArrowheads="1"/>
          </p:cNvSpPr>
          <p:nvPr/>
        </p:nvSpPr>
        <p:spPr bwMode="auto">
          <a:xfrm>
            <a:off x="1428750" y="5168900"/>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just" eaLnBrk="1" hangingPunct="1">
              <a:spcBef>
                <a:spcPct val="0"/>
              </a:spcBef>
              <a:buClrTx/>
              <a:buSzTx/>
              <a:buFontTx/>
              <a:buNone/>
            </a:pPr>
            <a:r>
              <a:rPr lang="tr-TR" altLang="tr-TR" sz="1600">
                <a:latin typeface="Arial" panose="020B0604020202020204" pitchFamily="34" charset="0"/>
                <a:cs typeface="Times New Roman" panose="02020603050405020304" pitchFamily="18" charset="0"/>
              </a:rPr>
              <a:t> </a:t>
            </a:r>
            <a:endParaRPr lang="tr-TR" altLang="tr-TR" sz="1800">
              <a:latin typeface="Arial" panose="020B0604020202020204" pitchFamily="34" charset="0"/>
            </a:endParaRPr>
          </a:p>
        </p:txBody>
      </p:sp>
      <p:sp>
        <p:nvSpPr>
          <p:cNvPr id="140332" name="Dikdörtgen 2"/>
          <p:cNvSpPr>
            <a:spLocks noChangeArrowheads="1"/>
          </p:cNvSpPr>
          <p:nvPr/>
        </p:nvSpPr>
        <p:spPr bwMode="auto">
          <a:xfrm>
            <a:off x="251520" y="5337175"/>
            <a:ext cx="835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tr-TR" sz="2800" dirty="0">
                <a:solidFill>
                  <a:srgbClr val="FFFF00"/>
                </a:solidFill>
                <a:latin typeface="Garamond" panose="02020404030301010803" pitchFamily="18" charset="0"/>
              </a:rPr>
              <a:t>Not: Son sınıflandırma pestisitin </a:t>
            </a:r>
            <a:r>
              <a:rPr lang="tr-TR" altLang="tr-TR" sz="2800" dirty="0" err="1">
                <a:solidFill>
                  <a:srgbClr val="FFFF00"/>
                </a:solidFill>
                <a:latin typeface="Garamond" panose="02020404030301010803" pitchFamily="18" charset="0"/>
              </a:rPr>
              <a:t>formülasyonuna</a:t>
            </a:r>
            <a:r>
              <a:rPr lang="tr-TR" altLang="tr-TR" sz="2800" dirty="0">
                <a:solidFill>
                  <a:srgbClr val="FFFF00"/>
                </a:solidFill>
                <a:latin typeface="Garamond" panose="02020404030301010803" pitchFamily="18" charset="0"/>
              </a:rPr>
              <a:t> bağlıdır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981075"/>
          </a:xfrm>
        </p:spPr>
        <p:txBody>
          <a:bodyPr/>
          <a:lstStyle/>
          <a:p>
            <a:pPr eaLnBrk="1" hangingPunct="1">
              <a:defRPr/>
            </a:pPr>
            <a:r>
              <a:rPr lang="tr-TR" altLang="tr-TR" sz="3200" dirty="0"/>
              <a:t>ORGANİK KLORLU (OK) PESTİSİTLER </a:t>
            </a:r>
          </a:p>
        </p:txBody>
      </p:sp>
      <p:sp>
        <p:nvSpPr>
          <p:cNvPr id="21507" name="Rectangle 3"/>
          <p:cNvSpPr>
            <a:spLocks noGrp="1" noChangeArrowheads="1"/>
          </p:cNvSpPr>
          <p:nvPr>
            <p:ph type="subTitle" idx="1"/>
          </p:nvPr>
        </p:nvSpPr>
        <p:spPr>
          <a:xfrm>
            <a:off x="0" y="1052513"/>
            <a:ext cx="9144000" cy="5805487"/>
          </a:xfrm>
        </p:spPr>
        <p:txBody>
          <a:bodyPr/>
          <a:lstStyle/>
          <a:p>
            <a:pPr algn="just" eaLnBrk="1" hangingPunct="1">
              <a:defRPr/>
            </a:pPr>
            <a:r>
              <a:rPr lang="tr-TR" altLang="tr-TR" sz="2200" dirty="0"/>
              <a:t>DDT’nin (1942) (Nobel ödülü- İsviçreli kimyacı Paul Müller-1948)  kullanılmaya başlanmasını takiben OK bileşikler;</a:t>
            </a:r>
          </a:p>
          <a:p>
            <a:pPr marL="457200" indent="-457200" algn="just" eaLnBrk="1" hangingPunct="1">
              <a:buFontTx/>
              <a:buChar char="-"/>
              <a:defRPr/>
            </a:pPr>
            <a:r>
              <a:rPr lang="tr-TR" altLang="tr-TR" sz="2200" dirty="0"/>
              <a:t>Uygulandıkları çevrede uzun süre kalmaları, </a:t>
            </a:r>
          </a:p>
          <a:p>
            <a:pPr marL="457200" indent="-457200" algn="just" eaLnBrk="1" hangingPunct="1">
              <a:buFontTx/>
              <a:buChar char="-"/>
              <a:defRPr/>
            </a:pPr>
            <a:r>
              <a:rPr lang="tr-TR" altLang="tr-TR" sz="2200" dirty="0"/>
              <a:t>Ekolojik dengeyi bozmaları</a:t>
            </a:r>
          </a:p>
          <a:p>
            <a:pPr marL="457200" indent="-457200" algn="just" eaLnBrk="1" hangingPunct="1">
              <a:buFontTx/>
              <a:buChar char="-"/>
              <a:defRPr/>
            </a:pPr>
            <a:r>
              <a:rPr lang="tr-TR" altLang="tr-TR" sz="2200" dirty="0"/>
              <a:t>Gıda zincirine girerek gıdaların kirlenmesine yol açmaları sebebiyle kullanımları giderek azaltılmış ve AB-D ülkeleri ile TR’de 2009’dan itibaren tamamen yasaklanmıştır. </a:t>
            </a:r>
          </a:p>
          <a:p>
            <a:pPr marL="457200" indent="-457200" algn="just" eaLnBrk="1" hangingPunct="1">
              <a:buFontTx/>
              <a:buChar char="-"/>
              <a:defRPr/>
            </a:pPr>
            <a:r>
              <a:rPr lang="en-US" altLang="tr-TR" sz="2200" dirty="0" err="1"/>
              <a:t>Lindan</a:t>
            </a:r>
            <a:r>
              <a:rPr lang="tr-TR" altLang="tr-TR" sz="2200" dirty="0"/>
              <a:t> ve </a:t>
            </a:r>
            <a:r>
              <a:rPr lang="en-US" altLang="tr-TR" sz="2200" dirty="0" err="1"/>
              <a:t>endosulfan</a:t>
            </a:r>
            <a:r>
              <a:rPr lang="en-US" altLang="tr-TR" sz="2200" dirty="0"/>
              <a:t> </a:t>
            </a:r>
            <a:r>
              <a:rPr lang="tr-TR" altLang="tr-TR" sz="2200" dirty="0"/>
              <a:t>en çabuk bozulan ürünler oldukları için halen bazı ülkelerde kullanılmaktadır. DDT’de alternatifi olmadığı için kontrollü olarak kullanılmaktadır (bazı ülkelerde).</a:t>
            </a:r>
          </a:p>
        </p:txBody>
      </p:sp>
    </p:spTree>
    <p:extLst>
      <p:ext uri="{BB962C8B-B14F-4D97-AF65-F5344CB8AC3E}">
        <p14:creationId xmlns:p14="http://schemas.microsoft.com/office/powerpoint/2010/main" val="372349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2850"/>
            </a:gs>
          </a:gsLst>
          <a:lin ang="54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388" y="0"/>
            <a:ext cx="8964612" cy="836613"/>
          </a:xfrm>
        </p:spPr>
        <p:txBody>
          <a:bodyPr/>
          <a:lstStyle/>
          <a:p>
            <a:pPr eaLnBrk="1" hangingPunct="1">
              <a:defRPr/>
            </a:pPr>
            <a:r>
              <a:rPr lang="tr-TR" altLang="tr-TR" sz="3200" dirty="0"/>
              <a:t>OK PESTİSİTLER </a:t>
            </a:r>
          </a:p>
        </p:txBody>
      </p:sp>
      <p:sp>
        <p:nvSpPr>
          <p:cNvPr id="30723" name="Rectangle 3"/>
          <p:cNvSpPr>
            <a:spLocks noGrp="1" noChangeArrowheads="1"/>
          </p:cNvSpPr>
          <p:nvPr>
            <p:ph type="body" idx="1"/>
          </p:nvPr>
        </p:nvSpPr>
        <p:spPr>
          <a:xfrm>
            <a:off x="0" y="1052513"/>
            <a:ext cx="9144000" cy="5805487"/>
          </a:xfrm>
        </p:spPr>
        <p:txBody>
          <a:bodyPr/>
          <a:lstStyle/>
          <a:p>
            <a:pPr eaLnBrk="1" hangingPunct="1">
              <a:defRPr/>
            </a:pPr>
            <a:endParaRPr lang="tr-TR" altLang="tr-TR" dirty="0"/>
          </a:p>
        </p:txBody>
      </p:sp>
      <p:pic>
        <p:nvPicPr>
          <p:cNvPr id="169988" name="Picture 4" descr="DDT_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714375"/>
            <a:ext cx="6913563"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8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DE2E2"/>
            </a:gs>
            <a:gs pos="100000">
              <a:srgbClr val="002850"/>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0"/>
            <a:ext cx="9144000" cy="1052513"/>
          </a:xfrm>
        </p:spPr>
        <p:txBody>
          <a:bodyPr/>
          <a:lstStyle/>
          <a:p>
            <a:pPr eaLnBrk="1" hangingPunct="1">
              <a:defRPr/>
            </a:pPr>
            <a:r>
              <a:rPr lang="tr-TR" altLang="tr-TR" sz="2800" dirty="0">
                <a:solidFill>
                  <a:srgbClr val="FFFF00"/>
                </a:solidFill>
              </a:rPr>
              <a:t>OK PESTİSİTLER</a:t>
            </a:r>
          </a:p>
        </p:txBody>
      </p:sp>
      <p:sp>
        <p:nvSpPr>
          <p:cNvPr id="23555" name="Rectangle 3"/>
          <p:cNvSpPr>
            <a:spLocks noGrp="1" noChangeArrowheads="1"/>
          </p:cNvSpPr>
          <p:nvPr>
            <p:ph type="subTitle" idx="1"/>
          </p:nvPr>
        </p:nvSpPr>
        <p:spPr>
          <a:xfrm>
            <a:off x="0" y="1052513"/>
            <a:ext cx="9144000" cy="5805487"/>
          </a:xfrm>
        </p:spPr>
        <p:txBody>
          <a:bodyPr/>
          <a:lstStyle/>
          <a:p>
            <a:pPr marL="609600" indent="-609600" algn="just" eaLnBrk="1" hangingPunct="1">
              <a:lnSpc>
                <a:spcPct val="90000"/>
              </a:lnSpc>
              <a:defRPr/>
            </a:pPr>
            <a:r>
              <a:rPr lang="tr-TR" altLang="tr-TR" sz="3000" dirty="0">
                <a:solidFill>
                  <a:schemeClr val="bg2"/>
                </a:solidFill>
              </a:rPr>
              <a:t>Kimyasal yapılarına göre 4 grupta toplanırlar</a:t>
            </a:r>
            <a:r>
              <a:rPr lang="tr-TR" altLang="tr-TR" sz="3000" dirty="0"/>
              <a:t>;</a:t>
            </a:r>
          </a:p>
          <a:p>
            <a:pPr marL="609600" indent="-609600" algn="just" eaLnBrk="1" hangingPunct="1">
              <a:lnSpc>
                <a:spcPct val="90000"/>
              </a:lnSpc>
              <a:buFontTx/>
              <a:buAutoNum type="arabicPeriod"/>
              <a:defRPr/>
            </a:pPr>
            <a:r>
              <a:rPr lang="tr-TR" altLang="tr-TR" sz="3000" dirty="0">
                <a:solidFill>
                  <a:srgbClr val="0000FF"/>
                </a:solidFill>
              </a:rPr>
              <a:t>DDT grubu; DDT (</a:t>
            </a:r>
            <a:r>
              <a:rPr lang="tr-TR" altLang="tr-TR" sz="3000" dirty="0" err="1">
                <a:solidFill>
                  <a:srgbClr val="0000FF"/>
                </a:solidFill>
              </a:rPr>
              <a:t>diklorodifeniltrikloretan</a:t>
            </a:r>
            <a:r>
              <a:rPr lang="tr-TR" altLang="tr-TR" sz="3000" dirty="0">
                <a:solidFill>
                  <a:srgbClr val="0000FF"/>
                </a:solidFill>
              </a:rPr>
              <a:t>), DDD (</a:t>
            </a:r>
            <a:r>
              <a:rPr lang="tr-TR" altLang="tr-TR" sz="3000" dirty="0" err="1">
                <a:solidFill>
                  <a:srgbClr val="0000FF"/>
                </a:solidFill>
              </a:rPr>
              <a:t>diklorodifenildikloretan</a:t>
            </a:r>
            <a:r>
              <a:rPr lang="tr-TR" altLang="tr-TR" sz="3000" dirty="0">
                <a:solidFill>
                  <a:srgbClr val="0000FF"/>
                </a:solidFill>
              </a:rPr>
              <a:t>), </a:t>
            </a:r>
            <a:r>
              <a:rPr lang="tr-TR" altLang="tr-TR" sz="3000" dirty="0" err="1">
                <a:solidFill>
                  <a:srgbClr val="0000FF"/>
                </a:solidFill>
              </a:rPr>
              <a:t>metoksiklor</a:t>
            </a:r>
            <a:r>
              <a:rPr lang="tr-TR" altLang="tr-TR" sz="3000" dirty="0">
                <a:solidFill>
                  <a:srgbClr val="0000FF"/>
                </a:solidFill>
              </a:rPr>
              <a:t>, </a:t>
            </a:r>
            <a:r>
              <a:rPr lang="tr-TR" altLang="tr-TR" sz="3000" dirty="0" err="1">
                <a:solidFill>
                  <a:srgbClr val="0000FF"/>
                </a:solidFill>
              </a:rPr>
              <a:t>dikofol</a:t>
            </a:r>
            <a:endParaRPr lang="tr-TR" altLang="tr-TR" sz="3000" dirty="0">
              <a:solidFill>
                <a:srgbClr val="0000FF"/>
              </a:solidFill>
            </a:endParaRPr>
          </a:p>
          <a:p>
            <a:pPr marL="609600" indent="-609600" algn="just" eaLnBrk="1" hangingPunct="1">
              <a:lnSpc>
                <a:spcPct val="90000"/>
              </a:lnSpc>
              <a:buFontTx/>
              <a:buAutoNum type="arabicPeriod"/>
              <a:defRPr/>
            </a:pPr>
            <a:r>
              <a:rPr lang="tr-TR" altLang="tr-TR" sz="3000" dirty="0">
                <a:solidFill>
                  <a:srgbClr val="FF0000"/>
                </a:solidFill>
              </a:rPr>
              <a:t>BHC grubu (</a:t>
            </a:r>
            <a:r>
              <a:rPr lang="tr-TR" altLang="tr-TR" sz="3000" dirty="0" err="1">
                <a:solidFill>
                  <a:srgbClr val="FF0000"/>
                </a:solidFill>
              </a:rPr>
              <a:t>Aril</a:t>
            </a:r>
            <a:r>
              <a:rPr lang="tr-TR" altLang="tr-TR" sz="3000" dirty="0">
                <a:solidFill>
                  <a:srgbClr val="FF0000"/>
                </a:solidFill>
              </a:rPr>
              <a:t> hidrokarbonlar); BHC (</a:t>
            </a:r>
            <a:r>
              <a:rPr lang="tr-TR" altLang="tr-TR" sz="3000" dirty="0" err="1">
                <a:solidFill>
                  <a:srgbClr val="FF0000"/>
                </a:solidFill>
              </a:rPr>
              <a:t>benzenhekzaklorür</a:t>
            </a:r>
            <a:r>
              <a:rPr lang="tr-TR" altLang="tr-TR" sz="3000" dirty="0">
                <a:solidFill>
                  <a:srgbClr val="FF0000"/>
                </a:solidFill>
              </a:rPr>
              <a:t>)</a:t>
            </a:r>
          </a:p>
          <a:p>
            <a:pPr marL="609600" indent="-609600" algn="just" eaLnBrk="1" hangingPunct="1">
              <a:lnSpc>
                <a:spcPct val="90000"/>
              </a:lnSpc>
              <a:buFontTx/>
              <a:buAutoNum type="arabicPeriod"/>
              <a:defRPr/>
            </a:pPr>
            <a:r>
              <a:rPr lang="tr-TR" altLang="tr-TR" sz="3000" dirty="0" err="1">
                <a:solidFill>
                  <a:srgbClr val="00FF00"/>
                </a:solidFill>
              </a:rPr>
              <a:t>Siklodien</a:t>
            </a:r>
            <a:r>
              <a:rPr lang="tr-TR" altLang="tr-TR" sz="3000" dirty="0">
                <a:solidFill>
                  <a:srgbClr val="00FF00"/>
                </a:solidFill>
              </a:rPr>
              <a:t> grubu; </a:t>
            </a:r>
            <a:r>
              <a:rPr lang="tr-TR" altLang="tr-TR" sz="3000" dirty="0" err="1">
                <a:solidFill>
                  <a:srgbClr val="00FF00"/>
                </a:solidFill>
              </a:rPr>
              <a:t>aldrin</a:t>
            </a:r>
            <a:r>
              <a:rPr lang="tr-TR" altLang="tr-TR" sz="3000" dirty="0">
                <a:solidFill>
                  <a:srgbClr val="00FF00"/>
                </a:solidFill>
              </a:rPr>
              <a:t>, </a:t>
            </a:r>
            <a:r>
              <a:rPr lang="tr-TR" altLang="tr-TR" sz="3000" dirty="0" err="1">
                <a:solidFill>
                  <a:srgbClr val="00FF00"/>
                </a:solidFill>
              </a:rPr>
              <a:t>endrin</a:t>
            </a:r>
            <a:r>
              <a:rPr lang="tr-TR" altLang="tr-TR" sz="3000" dirty="0">
                <a:solidFill>
                  <a:srgbClr val="00FF00"/>
                </a:solidFill>
              </a:rPr>
              <a:t>, </a:t>
            </a:r>
            <a:r>
              <a:rPr lang="tr-TR" altLang="tr-TR" sz="3000" dirty="0" err="1">
                <a:solidFill>
                  <a:srgbClr val="00FF00"/>
                </a:solidFill>
              </a:rPr>
              <a:t>dieldrin</a:t>
            </a:r>
            <a:r>
              <a:rPr lang="tr-TR" altLang="tr-TR" sz="3000" dirty="0">
                <a:solidFill>
                  <a:srgbClr val="00FF00"/>
                </a:solidFill>
              </a:rPr>
              <a:t>, </a:t>
            </a:r>
            <a:r>
              <a:rPr lang="tr-TR" altLang="tr-TR" sz="3000" dirty="0" err="1">
                <a:solidFill>
                  <a:srgbClr val="00FF00"/>
                </a:solidFill>
              </a:rPr>
              <a:t>heptaklor</a:t>
            </a:r>
            <a:r>
              <a:rPr lang="tr-TR" altLang="tr-TR" sz="3000" dirty="0">
                <a:solidFill>
                  <a:srgbClr val="00FF00"/>
                </a:solidFill>
              </a:rPr>
              <a:t>, </a:t>
            </a:r>
            <a:r>
              <a:rPr lang="tr-TR" altLang="tr-TR" sz="3000" i="1" dirty="0" err="1">
                <a:solidFill>
                  <a:srgbClr val="00FF00"/>
                </a:solidFill>
              </a:rPr>
              <a:t>endosülfan</a:t>
            </a:r>
            <a:r>
              <a:rPr lang="tr-TR" altLang="tr-TR" sz="3000" dirty="0">
                <a:solidFill>
                  <a:srgbClr val="00FF00"/>
                </a:solidFill>
              </a:rPr>
              <a:t>, </a:t>
            </a:r>
            <a:r>
              <a:rPr lang="tr-TR" altLang="tr-TR" sz="3000" dirty="0" err="1">
                <a:solidFill>
                  <a:srgbClr val="00FF00"/>
                </a:solidFill>
              </a:rPr>
              <a:t>isodrin</a:t>
            </a:r>
            <a:r>
              <a:rPr lang="tr-TR" altLang="tr-TR" sz="3000" dirty="0">
                <a:solidFill>
                  <a:srgbClr val="00FF00"/>
                </a:solidFill>
              </a:rPr>
              <a:t>, klordan, </a:t>
            </a:r>
            <a:r>
              <a:rPr lang="tr-TR" altLang="tr-TR" sz="3000" dirty="0" err="1">
                <a:solidFill>
                  <a:srgbClr val="00FF00"/>
                </a:solidFill>
              </a:rPr>
              <a:t>mireks</a:t>
            </a:r>
            <a:r>
              <a:rPr lang="tr-TR" altLang="tr-TR" sz="3000" dirty="0">
                <a:solidFill>
                  <a:srgbClr val="00FF00"/>
                </a:solidFill>
              </a:rPr>
              <a:t>, </a:t>
            </a:r>
            <a:r>
              <a:rPr lang="tr-TR" altLang="tr-TR" sz="3000" dirty="0" err="1">
                <a:solidFill>
                  <a:srgbClr val="00FF00"/>
                </a:solidFill>
              </a:rPr>
              <a:t>telodrin</a:t>
            </a:r>
            <a:endParaRPr lang="tr-TR" altLang="tr-TR" sz="3000" dirty="0">
              <a:solidFill>
                <a:srgbClr val="00FF00"/>
              </a:solidFill>
            </a:endParaRPr>
          </a:p>
          <a:p>
            <a:pPr marL="609600" indent="-609600" algn="just" eaLnBrk="1" hangingPunct="1">
              <a:lnSpc>
                <a:spcPct val="90000"/>
              </a:lnSpc>
              <a:buFontTx/>
              <a:buAutoNum type="arabicPeriod"/>
              <a:defRPr/>
            </a:pPr>
            <a:r>
              <a:rPr lang="tr-TR" altLang="tr-TR" sz="3000" dirty="0" err="1">
                <a:solidFill>
                  <a:srgbClr val="FFFF00"/>
                </a:solidFill>
              </a:rPr>
              <a:t>Terpenler</a:t>
            </a:r>
            <a:r>
              <a:rPr lang="tr-TR" altLang="tr-TR" sz="3000" dirty="0">
                <a:solidFill>
                  <a:srgbClr val="FFFF00"/>
                </a:solidFill>
              </a:rPr>
              <a:t>; </a:t>
            </a:r>
            <a:r>
              <a:rPr lang="tr-TR" altLang="tr-TR" sz="3000" dirty="0" err="1">
                <a:solidFill>
                  <a:srgbClr val="FFFF00"/>
                </a:solidFill>
              </a:rPr>
              <a:t>stroban</a:t>
            </a:r>
            <a:r>
              <a:rPr lang="tr-TR" altLang="tr-TR" sz="3000" dirty="0">
                <a:solidFill>
                  <a:srgbClr val="FFFF00"/>
                </a:solidFill>
              </a:rPr>
              <a:t>, </a:t>
            </a:r>
            <a:r>
              <a:rPr lang="tr-TR" altLang="tr-TR" sz="3000" dirty="0" err="1">
                <a:solidFill>
                  <a:srgbClr val="FFFF00"/>
                </a:solidFill>
              </a:rPr>
              <a:t>toksafen</a:t>
            </a:r>
            <a:endParaRPr lang="tr-TR" altLang="tr-TR" sz="3000" dirty="0">
              <a:solidFill>
                <a:srgbClr val="FFFF00"/>
              </a:solidFill>
            </a:endParaRPr>
          </a:p>
        </p:txBody>
      </p:sp>
    </p:spTree>
    <p:extLst>
      <p:ext uri="{BB962C8B-B14F-4D97-AF65-F5344CB8AC3E}">
        <p14:creationId xmlns:p14="http://schemas.microsoft.com/office/powerpoint/2010/main" val="49358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0"/>
            <a:ext cx="9144000" cy="908050"/>
          </a:xfrm>
        </p:spPr>
        <p:txBody>
          <a:bodyPr/>
          <a:lstStyle/>
          <a:p>
            <a:pPr eaLnBrk="1" hangingPunct="1">
              <a:defRPr/>
            </a:pPr>
            <a:r>
              <a:rPr lang="tr-TR" altLang="tr-TR" sz="3600" dirty="0"/>
              <a:t>OK PESTİSİTLER</a:t>
            </a:r>
          </a:p>
        </p:txBody>
      </p:sp>
      <p:sp>
        <p:nvSpPr>
          <p:cNvPr id="24579" name="Rectangle 3"/>
          <p:cNvSpPr>
            <a:spLocks noGrp="1" noChangeArrowheads="1"/>
          </p:cNvSpPr>
          <p:nvPr>
            <p:ph type="subTitle" idx="1"/>
          </p:nvPr>
        </p:nvSpPr>
        <p:spPr>
          <a:xfrm>
            <a:off x="0" y="981075"/>
            <a:ext cx="9144000" cy="5876925"/>
          </a:xfrm>
        </p:spPr>
        <p:txBody>
          <a:bodyPr/>
          <a:lstStyle/>
          <a:p>
            <a:pPr marL="457200" indent="-457200" algn="just" eaLnBrk="1" hangingPunct="1">
              <a:buFontTx/>
              <a:buChar char="-"/>
              <a:defRPr/>
            </a:pPr>
            <a:r>
              <a:rPr lang="tr-TR" altLang="tr-TR" sz="2400" dirty="0"/>
              <a:t>OK Bileşikler vücuda ağız ve deri yoluyla girip </a:t>
            </a:r>
            <a:r>
              <a:rPr lang="tr-TR" altLang="tr-TR" sz="2400" dirty="0" err="1"/>
              <a:t>lipofilik</a:t>
            </a:r>
            <a:r>
              <a:rPr lang="tr-TR" altLang="tr-TR" sz="2400" dirty="0"/>
              <a:t> özelliklerinden dolayı hemen emilirler. </a:t>
            </a:r>
          </a:p>
          <a:p>
            <a:pPr marL="457200" indent="-457200" algn="just" eaLnBrk="1" hangingPunct="1">
              <a:buFontTx/>
              <a:buChar char="-"/>
              <a:defRPr/>
            </a:pPr>
            <a:r>
              <a:rPr lang="tr-TR" altLang="tr-TR" sz="2400" dirty="0"/>
              <a:t>Fazla uçucu olmadıklarından solunumla alınmaları nadirdir. </a:t>
            </a:r>
          </a:p>
          <a:p>
            <a:pPr marL="457200" indent="-457200" algn="just" eaLnBrk="1" hangingPunct="1">
              <a:buFontTx/>
              <a:buChar char="-"/>
              <a:defRPr/>
            </a:pPr>
            <a:r>
              <a:rPr lang="tr-TR" altLang="tr-TR" sz="2400" dirty="0"/>
              <a:t>Dağılım karaciğer, böbrekler, beyin ve </a:t>
            </a:r>
            <a:r>
              <a:rPr lang="tr-TR" altLang="tr-TR" sz="2400" dirty="0" err="1"/>
              <a:t>adipoz</a:t>
            </a:r>
            <a:r>
              <a:rPr lang="tr-TR" altLang="tr-TR" sz="2400" dirty="0"/>
              <a:t> dokuya olur.</a:t>
            </a:r>
          </a:p>
          <a:p>
            <a:pPr marL="457200" indent="-457200" algn="just" eaLnBrk="1" hangingPunct="1">
              <a:buFontTx/>
              <a:buChar char="-"/>
              <a:defRPr/>
            </a:pPr>
            <a:r>
              <a:rPr lang="tr-TR" altLang="tr-TR" sz="2400" dirty="0" err="1"/>
              <a:t>Açlık,üşüme</a:t>
            </a:r>
            <a:r>
              <a:rPr lang="tr-TR" altLang="tr-TR" sz="2400" dirty="0"/>
              <a:t> ve adrenal bezlerden adrenalin salıverilmesine neden olan olaylar yağların erimesine ve böylece vücut yağındaki OK yükünün salıverilmesine yol açarak, hiç beklenmedik bir zamanda bu maddelerden ileri gelen zehirlenmelere sebep olabilirler. </a:t>
            </a:r>
          </a:p>
        </p:txBody>
      </p:sp>
    </p:spTree>
    <p:extLst>
      <p:ext uri="{BB962C8B-B14F-4D97-AF65-F5344CB8AC3E}">
        <p14:creationId xmlns:p14="http://schemas.microsoft.com/office/powerpoint/2010/main" val="378717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tr-TR" altLang="tr-TR" sz="3200" dirty="0"/>
              <a:t>OK ZEHİRLİLİK </a:t>
            </a:r>
          </a:p>
        </p:txBody>
      </p:sp>
      <p:sp>
        <p:nvSpPr>
          <p:cNvPr id="25603" name="Rectangle 3"/>
          <p:cNvSpPr>
            <a:spLocks noGrp="1" noRot="1" noChangeArrowheads="1"/>
          </p:cNvSpPr>
          <p:nvPr>
            <p:ph type="body" idx="1"/>
          </p:nvPr>
        </p:nvSpPr>
        <p:spPr>
          <a:xfrm>
            <a:off x="250825" y="1196975"/>
            <a:ext cx="8435975" cy="5400675"/>
          </a:xfrm>
        </p:spPr>
        <p:txBody>
          <a:bodyPr/>
          <a:lstStyle/>
          <a:p>
            <a:pPr algn="just" eaLnBrk="1" hangingPunct="1">
              <a:defRPr/>
            </a:pPr>
            <a:r>
              <a:rPr lang="tr-TR" altLang="tr-TR" sz="2800" dirty="0"/>
              <a:t>Genellikle hepsi MSS </a:t>
            </a:r>
            <a:r>
              <a:rPr lang="tr-TR" altLang="tr-TR" sz="2800" dirty="0" err="1"/>
              <a:t>zehiridir</a:t>
            </a:r>
            <a:r>
              <a:rPr lang="tr-TR" altLang="tr-TR" sz="2800" dirty="0"/>
              <a:t>; </a:t>
            </a:r>
            <a:r>
              <a:rPr lang="tr-TR" altLang="tr-TR" sz="2800" dirty="0" err="1"/>
              <a:t>nöromusküler</a:t>
            </a:r>
            <a:r>
              <a:rPr lang="tr-TR" altLang="tr-TR" sz="2800" dirty="0"/>
              <a:t> ve davranış bozuklukları da dahil, pek çok sinirsel belirtilere yol açarlar. </a:t>
            </a:r>
          </a:p>
          <a:p>
            <a:pPr algn="just" eaLnBrk="1" hangingPunct="1">
              <a:defRPr/>
            </a:pPr>
            <a:r>
              <a:rPr lang="tr-TR" altLang="tr-TR" sz="2800" dirty="0"/>
              <a:t>Göğüs duvarındaki kasların şiddetli kasılması olması sebebiyle ölüm solunum yetmezliğinden ileri gelir. </a:t>
            </a:r>
          </a:p>
          <a:p>
            <a:pPr algn="just" eaLnBrk="1" hangingPunct="1">
              <a:defRPr/>
            </a:pPr>
            <a:r>
              <a:rPr lang="tr-TR" altLang="tr-TR" sz="2800" dirty="0"/>
              <a:t>En duyarlı tür </a:t>
            </a:r>
            <a:r>
              <a:rPr lang="tr-TR" altLang="tr-TR" sz="2800" dirty="0">
                <a:solidFill>
                  <a:schemeClr val="folHlink"/>
                </a:solidFill>
              </a:rPr>
              <a:t>KEDİ </a:t>
            </a:r>
            <a:r>
              <a:rPr lang="tr-TR" altLang="tr-TR" sz="2800" dirty="0"/>
              <a:t>(</a:t>
            </a:r>
            <a:r>
              <a:rPr lang="tr-TR" altLang="tr-TR" sz="2800" dirty="0" err="1"/>
              <a:t>Endrin</a:t>
            </a:r>
            <a:r>
              <a:rPr lang="tr-TR" altLang="tr-TR" sz="2800" dirty="0"/>
              <a:t> için </a:t>
            </a:r>
            <a:r>
              <a:rPr lang="en-US" altLang="tr-TR" sz="2800" dirty="0"/>
              <a:t>LD50 3–6 mg/kg</a:t>
            </a:r>
            <a:r>
              <a:rPr lang="tr-TR" altLang="tr-TR" sz="2800" dirty="0"/>
              <a:t>)</a:t>
            </a:r>
          </a:p>
          <a:p>
            <a:pPr eaLnBrk="1" hangingPunct="1">
              <a:buFont typeface="Wingdings" panose="05000000000000000000" pitchFamily="2" charset="2"/>
              <a:buNone/>
              <a:defRPr/>
            </a:pPr>
            <a:endParaRPr lang="tr-TR" altLang="tr-TR" dirty="0">
              <a:solidFill>
                <a:schemeClr val="folHlink"/>
              </a:solidFill>
            </a:endParaRPr>
          </a:p>
        </p:txBody>
      </p:sp>
    </p:spTree>
    <p:extLst>
      <p:ext uri="{BB962C8B-B14F-4D97-AF65-F5344CB8AC3E}">
        <p14:creationId xmlns:p14="http://schemas.microsoft.com/office/powerpoint/2010/main" val="303601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74700"/>
          </a:xfrm>
        </p:spPr>
        <p:txBody>
          <a:bodyPr/>
          <a:lstStyle/>
          <a:p>
            <a:pPr>
              <a:defRPr/>
            </a:pPr>
            <a:r>
              <a:rPr lang="tr-TR" sz="3200" dirty="0"/>
              <a:t>OK ZEHİRLİLİK </a:t>
            </a:r>
          </a:p>
        </p:txBody>
      </p:sp>
      <p:sp>
        <p:nvSpPr>
          <p:cNvPr id="3" name="İçerik Yer Tutucusu 2"/>
          <p:cNvSpPr>
            <a:spLocks noGrp="1"/>
          </p:cNvSpPr>
          <p:nvPr>
            <p:ph idx="1"/>
          </p:nvPr>
        </p:nvSpPr>
        <p:spPr>
          <a:xfrm>
            <a:off x="250825" y="908050"/>
            <a:ext cx="8785225" cy="5761038"/>
          </a:xfrm>
        </p:spPr>
        <p:txBody>
          <a:bodyPr/>
          <a:lstStyle/>
          <a:p>
            <a:pPr>
              <a:defRPr/>
            </a:pPr>
            <a:r>
              <a:rPr lang="tr-TR" sz="2800" dirty="0"/>
              <a:t>Sinir sistemine ilaveten DDT Zona </a:t>
            </a:r>
            <a:r>
              <a:rPr lang="tr-TR" sz="2800" dirty="0" err="1"/>
              <a:t>fasciculata</a:t>
            </a:r>
            <a:r>
              <a:rPr lang="tr-TR" sz="2800" dirty="0"/>
              <a:t> ve Zona </a:t>
            </a:r>
            <a:r>
              <a:rPr lang="tr-TR" sz="2800" dirty="0" err="1"/>
              <a:t>retikularis’in</a:t>
            </a:r>
            <a:r>
              <a:rPr lang="tr-TR" sz="2800" dirty="0"/>
              <a:t> </a:t>
            </a:r>
            <a:r>
              <a:rPr lang="tr-TR" sz="2800" dirty="0" err="1"/>
              <a:t>selektif</a:t>
            </a:r>
            <a:r>
              <a:rPr lang="tr-TR" sz="2800" dirty="0"/>
              <a:t> nekrozuyla adrenal bezlerin verimini engeller. </a:t>
            </a:r>
          </a:p>
          <a:p>
            <a:pPr>
              <a:defRPr/>
            </a:pPr>
            <a:r>
              <a:rPr lang="tr-TR" sz="2800" dirty="0"/>
              <a:t>Akut ve kronik </a:t>
            </a:r>
            <a:r>
              <a:rPr lang="tr-TR" sz="2800" dirty="0" err="1"/>
              <a:t>maruziyeti</a:t>
            </a:r>
            <a:r>
              <a:rPr lang="tr-TR" sz="2800" dirty="0"/>
              <a:t> takiben hem hayvan hem de insanlarda çeşitli üreme ve gelişimsel etkilere neden olabilir. </a:t>
            </a:r>
          </a:p>
          <a:p>
            <a:pPr>
              <a:defRPr/>
            </a:pPr>
            <a:r>
              <a:rPr lang="tr-TR" sz="2800" dirty="0"/>
              <a:t>Kronik DDT zehirlenmesi yabani kuşlarda yumurta kabuğunun incelmesine ve </a:t>
            </a:r>
            <a:r>
              <a:rPr lang="tr-TR" sz="2800" dirty="0" err="1"/>
              <a:t>fertilitede</a:t>
            </a:r>
            <a:r>
              <a:rPr lang="tr-TR" sz="2800" dirty="0"/>
              <a:t> azalmaya neden olmuştur. </a:t>
            </a:r>
          </a:p>
        </p:txBody>
      </p:sp>
    </p:spTree>
    <p:extLst>
      <p:ext uri="{BB962C8B-B14F-4D97-AF65-F5344CB8AC3E}">
        <p14:creationId xmlns:p14="http://schemas.microsoft.com/office/powerpoint/2010/main" val="105604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918939"/>
          </a:xfrm>
        </p:spPr>
        <p:txBody>
          <a:bodyPr/>
          <a:lstStyle/>
          <a:p>
            <a:pPr>
              <a:defRPr/>
            </a:pPr>
            <a:r>
              <a:rPr lang="tr-TR" dirty="0"/>
              <a:t>Tarihsel bakış</a:t>
            </a:r>
          </a:p>
        </p:txBody>
      </p:sp>
      <p:sp>
        <p:nvSpPr>
          <p:cNvPr id="3" name="İçerik Yer Tutucusu 2"/>
          <p:cNvSpPr>
            <a:spLocks noGrp="1"/>
          </p:cNvSpPr>
          <p:nvPr>
            <p:ph idx="1"/>
          </p:nvPr>
        </p:nvSpPr>
        <p:spPr>
          <a:xfrm>
            <a:off x="179512" y="1484784"/>
            <a:ext cx="8784976" cy="4646141"/>
          </a:xfrm>
        </p:spPr>
        <p:txBody>
          <a:bodyPr/>
          <a:lstStyle/>
          <a:p>
            <a:pPr>
              <a:defRPr/>
            </a:pPr>
            <a:r>
              <a:rPr lang="tr-TR" dirty="0"/>
              <a:t>1950-DDT: Kuşlarda </a:t>
            </a:r>
            <a:r>
              <a:rPr lang="tr-TR" dirty="0" err="1"/>
              <a:t>östrojenik</a:t>
            </a:r>
            <a:endParaRPr lang="tr-TR" dirty="0"/>
          </a:p>
          <a:p>
            <a:pPr>
              <a:defRPr/>
            </a:pPr>
            <a:r>
              <a:rPr lang="tr-TR" dirty="0"/>
              <a:t>1962-Sessiz bahar (</a:t>
            </a:r>
            <a:r>
              <a:rPr lang="tr-TR" dirty="0" err="1"/>
              <a:t>Silent</a:t>
            </a:r>
            <a:r>
              <a:rPr lang="tr-TR" dirty="0"/>
              <a:t> Spring)-</a:t>
            </a:r>
            <a:r>
              <a:rPr lang="tr-TR" dirty="0" err="1"/>
              <a:t>Rachel</a:t>
            </a:r>
            <a:r>
              <a:rPr lang="tr-TR" dirty="0"/>
              <a:t> </a:t>
            </a:r>
            <a:r>
              <a:rPr lang="tr-TR" dirty="0" err="1"/>
              <a:t>Carson</a:t>
            </a:r>
            <a:endParaRPr lang="tr-TR" dirty="0"/>
          </a:p>
          <a:p>
            <a:pPr>
              <a:defRPr/>
            </a:pPr>
            <a:r>
              <a:rPr lang="tr-TR" dirty="0"/>
              <a:t>1968-DDT: Memelilerde </a:t>
            </a:r>
            <a:r>
              <a:rPr lang="tr-TR" dirty="0" err="1"/>
              <a:t>östrojenik</a:t>
            </a:r>
            <a:endParaRPr lang="tr-TR" dirty="0"/>
          </a:p>
          <a:p>
            <a:pPr>
              <a:defRPr/>
            </a:pPr>
            <a:r>
              <a:rPr lang="tr-TR" dirty="0"/>
              <a:t>1969-DDE: Türlerde azalma</a:t>
            </a:r>
          </a:p>
          <a:p>
            <a:pPr>
              <a:defRPr/>
            </a:pPr>
            <a:r>
              <a:rPr lang="tr-TR" dirty="0"/>
              <a:t>1972-DDT: İlk yasak ABD (TR: 1978 kısıtlama, 1985’de yasaklama)</a:t>
            </a:r>
          </a:p>
        </p:txBody>
      </p:sp>
    </p:spTree>
    <p:extLst>
      <p:ext uri="{BB962C8B-B14F-4D97-AF65-F5344CB8AC3E}">
        <p14:creationId xmlns:p14="http://schemas.microsoft.com/office/powerpoint/2010/main" val="362054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0"/>
            <a:ext cx="9144000" cy="981075"/>
          </a:xfrm>
        </p:spPr>
        <p:txBody>
          <a:bodyPr/>
          <a:lstStyle/>
          <a:p>
            <a:pPr eaLnBrk="1" hangingPunct="1">
              <a:defRPr/>
            </a:pPr>
            <a:r>
              <a:rPr lang="tr-TR" altLang="tr-TR" sz="4000" dirty="0"/>
              <a:t>OK PESTİSİTLER</a:t>
            </a:r>
          </a:p>
        </p:txBody>
      </p:sp>
      <p:sp>
        <p:nvSpPr>
          <p:cNvPr id="26627" name="Rectangle 3"/>
          <p:cNvSpPr>
            <a:spLocks noGrp="1" noChangeArrowheads="1"/>
          </p:cNvSpPr>
          <p:nvPr>
            <p:ph type="subTitle" idx="1"/>
          </p:nvPr>
        </p:nvSpPr>
        <p:spPr>
          <a:xfrm>
            <a:off x="0" y="1052513"/>
            <a:ext cx="9144000" cy="5805487"/>
          </a:xfrm>
        </p:spPr>
        <p:txBody>
          <a:bodyPr/>
          <a:lstStyle/>
          <a:p>
            <a:pPr algn="just" eaLnBrk="1" hangingPunct="1">
              <a:defRPr/>
            </a:pPr>
            <a:r>
              <a:rPr lang="tr-TR" altLang="tr-TR" sz="2800" u="sng" dirty="0"/>
              <a:t>Tanı</a:t>
            </a:r>
            <a:r>
              <a:rPr lang="tr-TR" altLang="tr-TR" sz="2800" dirty="0"/>
              <a:t> laboratuvar analizlerine göre yapılır.</a:t>
            </a:r>
          </a:p>
          <a:p>
            <a:pPr algn="just" eaLnBrk="1" hangingPunct="1">
              <a:defRPr/>
            </a:pPr>
            <a:endParaRPr lang="tr-TR" altLang="tr-TR" dirty="0"/>
          </a:p>
          <a:p>
            <a:pPr algn="just" eaLnBrk="1" hangingPunct="1">
              <a:defRPr/>
            </a:pPr>
            <a:r>
              <a:rPr lang="tr-TR" altLang="tr-TR" sz="2800" u="sng" dirty="0"/>
              <a:t>Sağaltım;</a:t>
            </a:r>
            <a:r>
              <a:rPr lang="tr-TR" altLang="tr-TR" sz="2800" dirty="0"/>
              <a:t> amaç çırpınmaların kontrol altına alınmasıdır. Bunun için köpeklere </a:t>
            </a:r>
            <a:r>
              <a:rPr lang="tr-TR" altLang="tr-TR" sz="2800" dirty="0" err="1"/>
              <a:t>pentobarbital</a:t>
            </a:r>
            <a:r>
              <a:rPr lang="tr-TR" altLang="tr-TR" sz="2800" dirty="0"/>
              <a:t> (Dİ yolla 30 mg/kg), kedilere </a:t>
            </a:r>
            <a:r>
              <a:rPr lang="tr-TR" altLang="tr-TR" sz="2800" dirty="0" err="1"/>
              <a:t>tiyopental</a:t>
            </a:r>
            <a:r>
              <a:rPr lang="tr-TR" altLang="tr-TR" sz="2800" dirty="0"/>
              <a:t> (Dİ yolla 65-70 mg/kg) ve büyük baş hayvanlara </a:t>
            </a:r>
            <a:r>
              <a:rPr lang="tr-TR" altLang="tr-TR" sz="2800" dirty="0" err="1"/>
              <a:t>kloralhidrat</a:t>
            </a:r>
            <a:r>
              <a:rPr lang="tr-TR" altLang="tr-TR" sz="2800" dirty="0"/>
              <a:t> (Dİ yolla 100 mg/kg) verilebilir. </a:t>
            </a:r>
          </a:p>
        </p:txBody>
      </p:sp>
    </p:spTree>
    <p:extLst>
      <p:ext uri="{BB962C8B-B14F-4D97-AF65-F5344CB8AC3E}">
        <p14:creationId xmlns:p14="http://schemas.microsoft.com/office/powerpoint/2010/main" val="531623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152400"/>
            <a:ext cx="7416800" cy="973138"/>
          </a:xfrm>
        </p:spPr>
        <p:txBody>
          <a:bodyPr/>
          <a:lstStyle/>
          <a:p>
            <a:pPr eaLnBrk="1" hangingPunct="1">
              <a:defRPr/>
            </a:pPr>
            <a:r>
              <a:rPr lang="tr-TR" altLang="tr-TR" sz="3200" dirty="0"/>
              <a:t>OK PESTİSİTLER</a:t>
            </a:r>
          </a:p>
        </p:txBody>
      </p:sp>
      <p:sp>
        <p:nvSpPr>
          <p:cNvPr id="35843" name="Rectangle 3"/>
          <p:cNvSpPr>
            <a:spLocks noGrp="1" noChangeArrowheads="1"/>
          </p:cNvSpPr>
          <p:nvPr>
            <p:ph type="body" idx="1"/>
          </p:nvPr>
        </p:nvSpPr>
        <p:spPr>
          <a:xfrm>
            <a:off x="250825" y="1268413"/>
            <a:ext cx="8642350" cy="5329237"/>
          </a:xfrm>
        </p:spPr>
        <p:txBody>
          <a:bodyPr/>
          <a:lstStyle/>
          <a:p>
            <a:pPr algn="just" eaLnBrk="1" hangingPunct="1">
              <a:defRPr/>
            </a:pPr>
            <a:r>
              <a:rPr lang="tr-TR" altLang="tr-TR" sz="2800" dirty="0"/>
              <a:t>Bu uygulamalar sırasında dikkatli olmalıdır; çünkü, OK </a:t>
            </a:r>
            <a:r>
              <a:rPr lang="tr-TR" altLang="tr-TR" sz="2800" dirty="0" err="1"/>
              <a:t>insektisitlerin</a:t>
            </a:r>
            <a:r>
              <a:rPr lang="tr-TR" altLang="tr-TR" sz="2800" dirty="0"/>
              <a:t> yol açtığı çırpınmaları izleyen bitkinleşme-tükenme durumu yatıştırıcı-uyku doğurucu ilaçların etkisiyle daha da kötüleştirilebilir. Diğer yandan, </a:t>
            </a:r>
            <a:r>
              <a:rPr lang="tr-TR" altLang="tr-TR" sz="2800" dirty="0" err="1"/>
              <a:t>insektisitlerin</a:t>
            </a:r>
            <a:r>
              <a:rPr lang="tr-TR" altLang="tr-TR" sz="2800" dirty="0"/>
              <a:t> etkisi ile hayvanlarda baskı şekillenmişse, bu ilaçlar kesinlikle kullanılmamalıdır.</a:t>
            </a:r>
          </a:p>
          <a:p>
            <a:pPr eaLnBrk="1" hangingPunct="1">
              <a:defRPr/>
            </a:pPr>
            <a:endParaRPr lang="tr-TR" altLang="tr-TR" dirty="0"/>
          </a:p>
        </p:txBody>
      </p:sp>
    </p:spTree>
    <p:extLst>
      <p:ext uri="{BB962C8B-B14F-4D97-AF65-F5344CB8AC3E}">
        <p14:creationId xmlns:p14="http://schemas.microsoft.com/office/powerpoint/2010/main" val="18944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28600"/>
            <a:ext cx="8229600" cy="752475"/>
          </a:xfrm>
        </p:spPr>
        <p:txBody>
          <a:bodyPr/>
          <a:lstStyle/>
          <a:p>
            <a:pPr eaLnBrk="1" hangingPunct="1">
              <a:defRPr/>
            </a:pPr>
            <a:r>
              <a:rPr lang="tr-TR" sz="3600" dirty="0"/>
              <a:t>Pestisit nedir?</a:t>
            </a:r>
          </a:p>
        </p:txBody>
      </p:sp>
      <p:sp>
        <p:nvSpPr>
          <p:cNvPr id="122883" name="İçerik Yer Tutucusu 2"/>
          <p:cNvSpPr>
            <a:spLocks noGrp="1"/>
          </p:cNvSpPr>
          <p:nvPr>
            <p:ph idx="1"/>
          </p:nvPr>
        </p:nvSpPr>
        <p:spPr>
          <a:xfrm>
            <a:off x="179388" y="1196975"/>
            <a:ext cx="8785225" cy="5400675"/>
          </a:xfrm>
        </p:spPr>
        <p:txBody>
          <a:bodyPr/>
          <a:lstStyle/>
          <a:p>
            <a:pPr eaLnBrk="1" hangingPunct="1"/>
            <a:r>
              <a:rPr lang="tr-TR" altLang="tr-TR" sz="2400" dirty="0"/>
              <a:t>Kısaca, </a:t>
            </a:r>
            <a:r>
              <a:rPr lang="tr-TR" altLang="tr-TR" sz="2400" dirty="0" err="1"/>
              <a:t>pest</a:t>
            </a:r>
            <a:r>
              <a:rPr lang="tr-TR" altLang="tr-TR" sz="2400" dirty="0"/>
              <a:t> (haşere) adı verilen zararlı canlıları öldürmek için kullanılan madde.</a:t>
            </a:r>
          </a:p>
          <a:p>
            <a:pPr eaLnBrk="1" hangingPunct="1"/>
            <a:r>
              <a:rPr lang="tr-TR" altLang="tr-TR" sz="2400" dirty="0"/>
              <a:t>Genel anlamda; insan ve hayvan vücudu ile bitki ve cansız cisimlerin üzerinde ya da çevresinde bulunan veya yaşayan  ayrıca, gıda maddelerinin üretimi, hazırlanması ve depolanması sırasında onların gıda  değerini azaltan veya hasara uğratan zararlıları (böcek, kemirici, yabani ot, mantar, toprak kurdu ve benzeri) öldürmek için kullanılan maddelere pestisit adı verilir.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0"/>
            <a:ext cx="9144000" cy="836613"/>
          </a:xfrm>
        </p:spPr>
        <p:txBody>
          <a:bodyPr/>
          <a:lstStyle/>
          <a:p>
            <a:pPr eaLnBrk="1" hangingPunct="1">
              <a:defRPr/>
            </a:pPr>
            <a:r>
              <a:rPr lang="tr-TR" altLang="tr-TR" sz="3600" dirty="0"/>
              <a:t>OK PESTİSİTLER</a:t>
            </a:r>
          </a:p>
        </p:txBody>
      </p:sp>
      <p:sp>
        <p:nvSpPr>
          <p:cNvPr id="28675" name="Rectangle 3"/>
          <p:cNvSpPr>
            <a:spLocks noGrp="1" noChangeArrowheads="1"/>
          </p:cNvSpPr>
          <p:nvPr>
            <p:ph type="subTitle" idx="1"/>
          </p:nvPr>
        </p:nvSpPr>
        <p:spPr>
          <a:xfrm>
            <a:off x="0" y="908050"/>
            <a:ext cx="9144000" cy="5949950"/>
          </a:xfrm>
        </p:spPr>
        <p:txBody>
          <a:bodyPr/>
          <a:lstStyle/>
          <a:p>
            <a:pPr algn="just" eaLnBrk="1" hangingPunct="1">
              <a:defRPr/>
            </a:pPr>
            <a:r>
              <a:rPr lang="tr-TR" altLang="tr-TR" sz="2800" dirty="0"/>
              <a:t>Hayvanlarda gelişen baskı aslında OK </a:t>
            </a:r>
            <a:r>
              <a:rPr lang="tr-TR" altLang="tr-TR" sz="2800" dirty="0" err="1"/>
              <a:t>insektisitlerin</a:t>
            </a:r>
            <a:r>
              <a:rPr lang="tr-TR" altLang="tr-TR" sz="2800" dirty="0"/>
              <a:t> </a:t>
            </a:r>
            <a:r>
              <a:rPr lang="tr-TR" altLang="tr-TR" sz="2800" dirty="0" err="1"/>
              <a:t>MSS’ni</a:t>
            </a:r>
            <a:r>
              <a:rPr lang="tr-TR" altLang="tr-TR" sz="2800" dirty="0"/>
              <a:t> aşırı derecede uyarmaları sonucu tükenmeden ileri geldiğinden, </a:t>
            </a:r>
            <a:r>
              <a:rPr lang="tr-TR" altLang="tr-TR" sz="2800" dirty="0" err="1"/>
              <a:t>MSS’ni</a:t>
            </a:r>
            <a:r>
              <a:rPr lang="tr-TR" altLang="tr-TR" sz="2800" dirty="0"/>
              <a:t> uyaran ilaçlar da kullanılmamalıdır; zira ek uyarı hali durumun daha da kötüleşmesine neden olabilir. Bu durumda </a:t>
            </a:r>
            <a:r>
              <a:rPr lang="tr-TR" altLang="tr-TR" sz="2800" u="sng" dirty="0"/>
              <a:t>en iyisi suni solunum ve oksijen uygulamaktır.</a:t>
            </a:r>
          </a:p>
        </p:txBody>
      </p:sp>
    </p:spTree>
    <p:extLst>
      <p:ext uri="{BB962C8B-B14F-4D97-AF65-F5344CB8AC3E}">
        <p14:creationId xmlns:p14="http://schemas.microsoft.com/office/powerpoint/2010/main" val="157647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774700"/>
          </a:xfrm>
        </p:spPr>
        <p:txBody>
          <a:bodyPr/>
          <a:lstStyle/>
          <a:p>
            <a:pPr eaLnBrk="1" hangingPunct="1">
              <a:defRPr/>
            </a:pPr>
            <a:r>
              <a:rPr lang="tr-TR" altLang="tr-TR" sz="3200" dirty="0"/>
              <a:t>ORGANİK KLORLU İNSEKTİSİTLER</a:t>
            </a:r>
          </a:p>
        </p:txBody>
      </p:sp>
      <p:sp>
        <p:nvSpPr>
          <p:cNvPr id="29699" name="Rectangle 3"/>
          <p:cNvSpPr>
            <a:spLocks noGrp="1" noChangeArrowheads="1"/>
          </p:cNvSpPr>
          <p:nvPr>
            <p:ph type="body" idx="1"/>
          </p:nvPr>
        </p:nvSpPr>
        <p:spPr>
          <a:xfrm>
            <a:off x="107950" y="1052513"/>
            <a:ext cx="9036050" cy="5805487"/>
          </a:xfrm>
        </p:spPr>
        <p:txBody>
          <a:bodyPr/>
          <a:lstStyle/>
          <a:p>
            <a:pPr algn="just" eaLnBrk="1" hangingPunct="1">
              <a:defRPr/>
            </a:pPr>
            <a:r>
              <a:rPr lang="tr-TR" altLang="tr-TR" sz="2400" dirty="0"/>
              <a:t>Karaciğer hasarının önlenmesi için Dİ yolla kalsiyum </a:t>
            </a:r>
            <a:r>
              <a:rPr lang="tr-TR" altLang="tr-TR" sz="2400" dirty="0" err="1"/>
              <a:t>glukonat</a:t>
            </a:r>
            <a:r>
              <a:rPr lang="tr-TR" altLang="tr-TR" sz="2400" dirty="0"/>
              <a:t> veya kalsiyum </a:t>
            </a:r>
            <a:r>
              <a:rPr lang="tr-TR" altLang="tr-TR" sz="2400" dirty="0" err="1"/>
              <a:t>boroglukonat</a:t>
            </a:r>
            <a:r>
              <a:rPr lang="tr-TR" altLang="tr-TR" sz="2400" dirty="0"/>
              <a:t> ve glikoz-tuzlu su çözeltilerinin verilmesi çok yararlıdır.</a:t>
            </a:r>
          </a:p>
          <a:p>
            <a:pPr algn="just" eaLnBrk="1" hangingPunct="1">
              <a:defRPr/>
            </a:pPr>
            <a:r>
              <a:rPr lang="tr-TR" altLang="tr-TR" sz="2400" dirty="0" err="1"/>
              <a:t>Aldrin</a:t>
            </a:r>
            <a:r>
              <a:rPr lang="tr-TR" altLang="tr-TR" sz="2400" dirty="0"/>
              <a:t> ve </a:t>
            </a:r>
            <a:r>
              <a:rPr lang="tr-TR" altLang="tr-TR" sz="2400" dirty="0" err="1"/>
              <a:t>dieldrinle</a:t>
            </a:r>
            <a:r>
              <a:rPr lang="tr-TR" altLang="tr-TR" sz="2400" dirty="0"/>
              <a:t> olan zehirlenmelerde kalp hızı yavaşladığından, atropin sağaltımı yapılabilir.</a:t>
            </a:r>
          </a:p>
        </p:txBody>
      </p:sp>
      <p:pic>
        <p:nvPicPr>
          <p:cNvPr id="181252" name="Picture 4" descr="03398400460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789363"/>
            <a:ext cx="12954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96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0"/>
            <a:ext cx="9144000" cy="908050"/>
          </a:xfrm>
        </p:spPr>
        <p:txBody>
          <a:bodyPr/>
          <a:lstStyle/>
          <a:p>
            <a:pPr eaLnBrk="1" hangingPunct="1">
              <a:defRPr/>
            </a:pPr>
            <a:r>
              <a:rPr lang="tr-TR" altLang="tr-TR" sz="2800" dirty="0"/>
              <a:t>OK PESTİSİTLER</a:t>
            </a:r>
          </a:p>
        </p:txBody>
      </p:sp>
      <p:sp>
        <p:nvSpPr>
          <p:cNvPr id="30723" name="Rectangle 3"/>
          <p:cNvSpPr>
            <a:spLocks noGrp="1" noChangeArrowheads="1"/>
          </p:cNvSpPr>
          <p:nvPr>
            <p:ph type="subTitle" idx="1"/>
          </p:nvPr>
        </p:nvSpPr>
        <p:spPr>
          <a:xfrm>
            <a:off x="0" y="981075"/>
            <a:ext cx="9144000" cy="5876925"/>
          </a:xfrm>
        </p:spPr>
        <p:txBody>
          <a:bodyPr/>
          <a:lstStyle/>
          <a:p>
            <a:pPr algn="just" eaLnBrk="1" hangingPunct="1">
              <a:lnSpc>
                <a:spcPct val="120000"/>
              </a:lnSpc>
              <a:defRPr/>
            </a:pPr>
            <a:r>
              <a:rPr lang="tr-TR" altLang="tr-TR" sz="2400" dirty="0"/>
              <a:t>Etkin kömür ve </a:t>
            </a:r>
            <a:r>
              <a:rPr lang="tr-TR" altLang="tr-TR" sz="2400" dirty="0" err="1"/>
              <a:t>fenobarbital</a:t>
            </a:r>
            <a:r>
              <a:rPr lang="tr-TR" altLang="tr-TR" sz="2400" dirty="0"/>
              <a:t> birlikte kullanıldıklarında OK bileşiklerin vücuttaki yarı ömrü kısalmaktadır. Burada </a:t>
            </a:r>
            <a:r>
              <a:rPr lang="tr-TR" altLang="tr-TR" sz="2400" dirty="0" err="1"/>
              <a:t>fenobarbital</a:t>
            </a:r>
            <a:r>
              <a:rPr lang="tr-TR" altLang="tr-TR" sz="2400" dirty="0"/>
              <a:t>, </a:t>
            </a:r>
            <a:r>
              <a:rPr lang="tr-TR" altLang="tr-TR" sz="2400" dirty="0" err="1"/>
              <a:t>KC’deki</a:t>
            </a:r>
            <a:r>
              <a:rPr lang="tr-TR" altLang="tr-TR" sz="2400" dirty="0"/>
              <a:t> ME etkinliğini arttırarak </a:t>
            </a:r>
            <a:r>
              <a:rPr lang="tr-TR" altLang="tr-TR" sz="2400" dirty="0" err="1"/>
              <a:t>insektisitlerin</a:t>
            </a:r>
            <a:r>
              <a:rPr lang="tr-TR" altLang="tr-TR" sz="2400" dirty="0"/>
              <a:t> metabolizmasını hızlandırırken, etkin kömür safrayla bağırsaklara gelen </a:t>
            </a:r>
            <a:r>
              <a:rPr lang="tr-TR" altLang="tr-TR" sz="2400" dirty="0" err="1"/>
              <a:t>insektisit</a:t>
            </a:r>
            <a:r>
              <a:rPr lang="tr-TR" altLang="tr-TR" sz="2400" dirty="0"/>
              <a:t> veya </a:t>
            </a:r>
            <a:r>
              <a:rPr lang="tr-TR" altLang="tr-TR" sz="2400" dirty="0" err="1"/>
              <a:t>metabolitlerini</a:t>
            </a:r>
            <a:r>
              <a:rPr lang="tr-TR" altLang="tr-TR" sz="2400" dirty="0"/>
              <a:t> tutarak dışkıyla atılmalarını teşvik etmektedir. </a:t>
            </a:r>
          </a:p>
        </p:txBody>
      </p:sp>
      <p:pic>
        <p:nvPicPr>
          <p:cNvPr id="182276" name="Picture 4" descr="181361929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365625"/>
            <a:ext cx="1944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45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tr-TR" altLang="tr-TR" sz="3200" dirty="0"/>
              <a:t>OK PESTİSİTLER</a:t>
            </a:r>
          </a:p>
        </p:txBody>
      </p:sp>
      <p:sp>
        <p:nvSpPr>
          <p:cNvPr id="31747" name="Rectangle 3"/>
          <p:cNvSpPr>
            <a:spLocks noGrp="1" noRot="1" noChangeArrowheads="1"/>
          </p:cNvSpPr>
          <p:nvPr>
            <p:ph type="body" idx="1"/>
          </p:nvPr>
        </p:nvSpPr>
        <p:spPr/>
        <p:txBody>
          <a:bodyPr/>
          <a:lstStyle/>
          <a:p>
            <a:pPr algn="just" eaLnBrk="1" hangingPunct="1">
              <a:lnSpc>
                <a:spcPct val="120000"/>
              </a:lnSpc>
              <a:defRPr/>
            </a:pPr>
            <a:r>
              <a:rPr lang="tr-TR" altLang="tr-TR" dirty="0"/>
              <a:t>Bu amaçla, ağızdan günde 10 mg/kg dozda </a:t>
            </a:r>
            <a:r>
              <a:rPr lang="tr-TR" altLang="tr-TR" dirty="0" err="1"/>
              <a:t>fenobarbital</a:t>
            </a:r>
            <a:r>
              <a:rPr lang="tr-TR" altLang="tr-TR" dirty="0"/>
              <a:t> ve 2-4 g/kg miktarda etkin kömür verilmesi tavsiye edilir.</a:t>
            </a:r>
          </a:p>
          <a:p>
            <a:pPr eaLnBrk="1" hangingPunct="1">
              <a:defRPr/>
            </a:pPr>
            <a:endParaRPr lang="tr-TR" altLang="tr-TR" dirty="0"/>
          </a:p>
        </p:txBody>
      </p:sp>
    </p:spTree>
    <p:extLst>
      <p:ext uri="{BB962C8B-B14F-4D97-AF65-F5344CB8AC3E}">
        <p14:creationId xmlns:p14="http://schemas.microsoft.com/office/powerpoint/2010/main" val="39771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990600"/>
          </a:xfrm>
        </p:spPr>
        <p:txBody>
          <a:bodyPr/>
          <a:lstStyle/>
          <a:p>
            <a:pPr>
              <a:defRPr/>
            </a:pPr>
            <a:r>
              <a:rPr lang="tr-TR" sz="3200" dirty="0"/>
              <a:t>Organik Fosforlu (OF) ve Karbamat (K) Türevi Pestisitler</a:t>
            </a:r>
          </a:p>
        </p:txBody>
      </p:sp>
      <p:sp>
        <p:nvSpPr>
          <p:cNvPr id="3" name="İçerik Yer Tutucusu 2"/>
          <p:cNvSpPr>
            <a:spLocks noGrp="1"/>
          </p:cNvSpPr>
          <p:nvPr>
            <p:ph idx="1"/>
          </p:nvPr>
        </p:nvSpPr>
        <p:spPr>
          <a:xfrm>
            <a:off x="323850" y="1412875"/>
            <a:ext cx="8362950" cy="5111750"/>
          </a:xfrm>
        </p:spPr>
        <p:txBody>
          <a:bodyPr/>
          <a:lstStyle/>
          <a:p>
            <a:pPr>
              <a:defRPr/>
            </a:pPr>
            <a:r>
              <a:rPr lang="tr-TR" sz="2800" dirty="0"/>
              <a:t>Tüm dünyada tarımda, halk sağlığında ve veteriner hekimlikte kullanılırlar. </a:t>
            </a:r>
          </a:p>
          <a:p>
            <a:pPr>
              <a:defRPr/>
            </a:pPr>
            <a:r>
              <a:rPr lang="tr-TR" sz="2800" dirty="0"/>
              <a:t>İki grup da </a:t>
            </a:r>
            <a:r>
              <a:rPr lang="tr-TR" sz="2800" dirty="0" err="1"/>
              <a:t>asetilkolinesteraz</a:t>
            </a:r>
            <a:r>
              <a:rPr lang="tr-TR" sz="2800" dirty="0"/>
              <a:t> enzimini engelleyerek etkilerini gösterdikleri için  «</a:t>
            </a:r>
            <a:r>
              <a:rPr lang="tr-TR" sz="2800" dirty="0" err="1"/>
              <a:t>antikolinesterazlar</a:t>
            </a:r>
            <a:r>
              <a:rPr lang="tr-TR" sz="2800" dirty="0"/>
              <a:t>» olarak  isimlendirilirler.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2800" dirty="0"/>
              <a:t>Organik Fosforlu ve Karbamat Türevi Pestisitler</a:t>
            </a:r>
          </a:p>
        </p:txBody>
      </p:sp>
      <p:sp>
        <p:nvSpPr>
          <p:cNvPr id="3" name="İçerik Yer Tutucusu 2"/>
          <p:cNvSpPr>
            <a:spLocks noGrp="1"/>
          </p:cNvSpPr>
          <p:nvPr>
            <p:ph idx="1"/>
          </p:nvPr>
        </p:nvSpPr>
        <p:spPr>
          <a:xfrm>
            <a:off x="107950" y="981075"/>
            <a:ext cx="8856663" cy="5876925"/>
          </a:xfrm>
        </p:spPr>
        <p:txBody>
          <a:bodyPr/>
          <a:lstStyle/>
          <a:p>
            <a:pPr>
              <a:defRPr/>
            </a:pPr>
            <a:r>
              <a:rPr lang="tr-TR" sz="2000" dirty="0"/>
              <a:t>İlk OF bileşik te</a:t>
            </a:r>
            <a:r>
              <a:rPr lang="en-US" sz="2000" dirty="0" err="1"/>
              <a:t>traet</a:t>
            </a:r>
            <a:r>
              <a:rPr lang="tr-TR" sz="2000" dirty="0"/>
              <a:t>il </a:t>
            </a:r>
            <a:r>
              <a:rPr lang="tr-TR" sz="2000" dirty="0" err="1"/>
              <a:t>pirofosfat</a:t>
            </a:r>
            <a:r>
              <a:rPr lang="tr-TR" sz="2000" dirty="0"/>
              <a:t> 1854’te sentezlendi. 1932’de </a:t>
            </a:r>
            <a:r>
              <a:rPr lang="tr-TR" sz="2000" dirty="0" err="1"/>
              <a:t>dimetil</a:t>
            </a:r>
            <a:r>
              <a:rPr lang="tr-TR" sz="2000" dirty="0"/>
              <a:t> ve </a:t>
            </a:r>
            <a:r>
              <a:rPr lang="tr-TR" sz="2000" dirty="0" err="1"/>
              <a:t>dietil</a:t>
            </a:r>
            <a:r>
              <a:rPr lang="tr-TR" sz="2000" dirty="0"/>
              <a:t> </a:t>
            </a:r>
            <a:r>
              <a:rPr lang="tr-TR" sz="2000" dirty="0" err="1"/>
              <a:t>fosforofloridat</a:t>
            </a:r>
            <a:r>
              <a:rPr lang="tr-TR" sz="2000" dirty="0"/>
              <a:t> sentezlendi. Böylece OF bileşiklerden ilki olan </a:t>
            </a:r>
            <a:r>
              <a:rPr lang="tr-TR" sz="2000" dirty="0" err="1"/>
              <a:t>paratiyon</a:t>
            </a:r>
            <a:r>
              <a:rPr lang="tr-TR" sz="2000" dirty="0"/>
              <a:t> ortaya çıktı. </a:t>
            </a:r>
          </a:p>
          <a:p>
            <a:pPr>
              <a:defRPr/>
            </a:pPr>
            <a:r>
              <a:rPr lang="tr-TR" sz="2000" dirty="0"/>
              <a:t>2.Dünya Savaşından önce Almanya Savunma Bakanlığı bunların G serisini (</a:t>
            </a:r>
            <a:r>
              <a:rPr lang="en-US" sz="2000" dirty="0" err="1"/>
              <a:t>tabun</a:t>
            </a:r>
            <a:r>
              <a:rPr lang="en-US" sz="2000" dirty="0"/>
              <a:t>, sarin </a:t>
            </a:r>
            <a:r>
              <a:rPr lang="tr-TR" sz="2000" dirty="0"/>
              <a:t>ve </a:t>
            </a:r>
            <a:r>
              <a:rPr lang="en-US" sz="2000" dirty="0" err="1"/>
              <a:t>soman</a:t>
            </a:r>
            <a:r>
              <a:rPr lang="en-US" sz="2000" dirty="0"/>
              <a:t>) </a:t>
            </a:r>
            <a:r>
              <a:rPr lang="tr-TR" sz="2000" dirty="0"/>
              <a:t>ve </a:t>
            </a:r>
            <a:r>
              <a:rPr lang="tr-TR" sz="2000" dirty="0" err="1"/>
              <a:t>diizopropil</a:t>
            </a:r>
            <a:r>
              <a:rPr lang="tr-TR" sz="2000" dirty="0"/>
              <a:t> </a:t>
            </a:r>
            <a:r>
              <a:rPr lang="tr-TR" sz="2000" dirty="0" err="1"/>
              <a:t>fosforofloridat’ı</a:t>
            </a:r>
            <a:r>
              <a:rPr lang="tr-TR" sz="2000" dirty="0"/>
              <a:t> geliştirdi (Kimyasal savaş). </a:t>
            </a:r>
            <a:r>
              <a:rPr lang="en-US" sz="2000" dirty="0"/>
              <a:t> </a:t>
            </a:r>
            <a:endParaRPr lang="tr-TR" sz="2000" dirty="0"/>
          </a:p>
          <a:p>
            <a:pPr>
              <a:defRPr/>
            </a:pPr>
            <a:r>
              <a:rPr lang="tr-TR" sz="2000" dirty="0"/>
              <a:t>1950’lerde İngiltere ve SSCB VX ve VR gibi oldukça zehirli V serisini geliştirdi. </a:t>
            </a:r>
          </a:p>
          <a:p>
            <a:pPr>
              <a:defRPr/>
            </a:pPr>
            <a:r>
              <a:rPr lang="tr-TR" sz="2000" dirty="0"/>
              <a:t>2. Dünya Savaşından sonra binlerce OF sentezlendi (memelilere az zehirli, </a:t>
            </a:r>
            <a:r>
              <a:rPr lang="tr-TR" sz="2000" dirty="0" err="1"/>
              <a:t>insektlere</a:t>
            </a:r>
            <a:r>
              <a:rPr lang="tr-TR" sz="2000" dirty="0"/>
              <a:t> daha zehirli). </a:t>
            </a:r>
            <a:r>
              <a:rPr lang="tr-TR" sz="2000" dirty="0" err="1"/>
              <a:t>Örn</a:t>
            </a:r>
            <a:r>
              <a:rPr lang="tr-TR" sz="2000" dirty="0"/>
              <a:t>: En popüleri </a:t>
            </a:r>
            <a:r>
              <a:rPr lang="tr-TR" sz="2000" dirty="0" err="1"/>
              <a:t>Malatiyon</a:t>
            </a:r>
            <a:endParaRPr lang="tr-TR" sz="2000" dirty="0"/>
          </a:p>
          <a:p>
            <a:pPr>
              <a:defRPr/>
            </a:pPr>
            <a:r>
              <a:rPr lang="tr-TR" sz="2000" dirty="0"/>
              <a:t>Günümüze kadar tarım ve halk sağlığında kullanılmak üzere 200’den fazla OF bileşik geliştirilmiştir.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2800" dirty="0"/>
              <a:t>Organik Fosforlu ve Karbamat Türevi Pestisitler</a:t>
            </a:r>
          </a:p>
        </p:txBody>
      </p:sp>
      <p:sp>
        <p:nvSpPr>
          <p:cNvPr id="3" name="İçerik Yer Tutucusu 2"/>
          <p:cNvSpPr>
            <a:spLocks noGrp="1"/>
          </p:cNvSpPr>
          <p:nvPr>
            <p:ph idx="1"/>
          </p:nvPr>
        </p:nvSpPr>
        <p:spPr>
          <a:xfrm>
            <a:off x="107950" y="981075"/>
            <a:ext cx="8856663" cy="5876925"/>
          </a:xfrm>
        </p:spPr>
        <p:txBody>
          <a:bodyPr/>
          <a:lstStyle/>
          <a:p>
            <a:pPr>
              <a:defRPr/>
            </a:pPr>
            <a:r>
              <a:rPr lang="tr-TR" sz="2200" dirty="0"/>
              <a:t>İlk </a:t>
            </a:r>
            <a:r>
              <a:rPr lang="tr-TR" sz="2200" dirty="0" err="1"/>
              <a:t>karbamat</a:t>
            </a:r>
            <a:r>
              <a:rPr lang="tr-TR" sz="2200" dirty="0"/>
              <a:t> bileşik 1860’ların ortasında çok yıllık bitki </a:t>
            </a:r>
            <a:r>
              <a:rPr lang="tr-TR" sz="2200" i="1" dirty="0"/>
              <a:t>Physostigma </a:t>
            </a:r>
            <a:r>
              <a:rPr lang="tr-TR" sz="2200" i="1" dirty="0" err="1"/>
              <a:t>venenosum</a:t>
            </a:r>
            <a:r>
              <a:rPr lang="tr-TR" sz="2200" i="1" dirty="0"/>
              <a:t> </a:t>
            </a:r>
            <a:r>
              <a:rPr lang="tr-TR" sz="2200" dirty="0"/>
              <a:t>(</a:t>
            </a:r>
            <a:r>
              <a:rPr lang="tr-TR" sz="2200" dirty="0" err="1"/>
              <a:t>kalabar</a:t>
            </a:r>
            <a:r>
              <a:rPr lang="tr-TR" sz="2200" dirty="0"/>
              <a:t> baklası)’dan (işkence </a:t>
            </a:r>
            <a:r>
              <a:rPr lang="tr-TR" sz="2200" dirty="0" err="1"/>
              <a:t>zehiri</a:t>
            </a:r>
            <a:r>
              <a:rPr lang="tr-TR" sz="2200" dirty="0"/>
              <a:t>) izole edilen </a:t>
            </a:r>
            <a:r>
              <a:rPr lang="tr-TR" sz="2200" dirty="0" err="1"/>
              <a:t>fizostigmin’dir</a:t>
            </a:r>
            <a:r>
              <a:rPr lang="tr-TR" sz="2200" dirty="0"/>
              <a:t>. </a:t>
            </a:r>
            <a:r>
              <a:rPr lang="tr-TR" sz="2200" dirty="0" err="1"/>
              <a:t>Glaucom’un</a:t>
            </a:r>
            <a:r>
              <a:rPr lang="tr-TR" sz="2200" dirty="0"/>
              <a:t> tedavisinde kullanıldı. </a:t>
            </a:r>
          </a:p>
          <a:p>
            <a:pPr>
              <a:defRPr/>
            </a:pPr>
            <a:r>
              <a:rPr lang="tr-TR" sz="2200" dirty="0"/>
              <a:t>50 yıl sonra </a:t>
            </a:r>
            <a:r>
              <a:rPr lang="tr-TR" sz="2200" dirty="0" err="1"/>
              <a:t>karbamik</a:t>
            </a:r>
            <a:r>
              <a:rPr lang="tr-TR" sz="2200" dirty="0"/>
              <a:t> asidin aromatik esteri </a:t>
            </a:r>
            <a:r>
              <a:rPr lang="tr-TR" sz="2200" dirty="0" err="1"/>
              <a:t>neostigmin</a:t>
            </a:r>
            <a:r>
              <a:rPr lang="tr-TR" sz="2200" dirty="0"/>
              <a:t> sentezlendi ve </a:t>
            </a:r>
            <a:r>
              <a:rPr lang="tr-TR" sz="2200" dirty="0" err="1"/>
              <a:t>myastenia</a:t>
            </a:r>
            <a:r>
              <a:rPr lang="tr-TR" sz="2200" dirty="0"/>
              <a:t> </a:t>
            </a:r>
            <a:r>
              <a:rPr lang="tr-TR" sz="2200" dirty="0" err="1"/>
              <a:t>gravis’in</a:t>
            </a:r>
            <a:r>
              <a:rPr lang="tr-TR" sz="2200" dirty="0"/>
              <a:t> (iskelet kaslarının zayıflaması) tedavisinde kullanıldı.</a:t>
            </a:r>
          </a:p>
          <a:p>
            <a:pPr>
              <a:defRPr/>
            </a:pPr>
            <a:r>
              <a:rPr lang="tr-TR" sz="2200" dirty="0"/>
              <a:t>Pestisit olarak kullanılanların çoğu 1960-70’lerde sentezlendi (İlki </a:t>
            </a:r>
            <a:r>
              <a:rPr lang="tr-TR" sz="2200" dirty="0" err="1"/>
              <a:t>karbaril</a:t>
            </a:r>
            <a:r>
              <a:rPr lang="tr-TR" sz="2200" dirty="0"/>
              <a:t>)</a:t>
            </a:r>
          </a:p>
          <a:p>
            <a:pPr>
              <a:defRPr/>
            </a:pPr>
            <a:r>
              <a:rPr lang="tr-TR" sz="2200" dirty="0"/>
              <a:t>Bu sınıfın en zehirlisi </a:t>
            </a:r>
            <a:r>
              <a:rPr lang="tr-TR" sz="2200" dirty="0" err="1"/>
              <a:t>aldikarb</a:t>
            </a:r>
            <a:r>
              <a:rPr lang="tr-TR" sz="2200" dirty="0"/>
              <a:t>, </a:t>
            </a:r>
            <a:r>
              <a:rPr lang="tr-TR" sz="2200" dirty="0" err="1"/>
              <a:t>asetilkolinin</a:t>
            </a:r>
            <a:r>
              <a:rPr lang="tr-TR" sz="2200" dirty="0"/>
              <a:t> yapısına benzetilerek sentezlendi. </a:t>
            </a:r>
          </a:p>
          <a:p>
            <a:pPr>
              <a:defRPr/>
            </a:pPr>
            <a:r>
              <a:rPr lang="tr-TR" sz="2200" dirty="0"/>
              <a:t>OF’lar gibi binlercesi sentezlendi ama kullanılan sayısı yaklaşık 20’dir. </a:t>
            </a:r>
            <a:endParaRPr lang="en-US"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p:cNvSpPr>
            <a:spLocks noGrp="1"/>
          </p:cNvSpPr>
          <p:nvPr>
            <p:ph type="title"/>
          </p:nvPr>
        </p:nvSpPr>
        <p:spPr>
          <a:xfrm>
            <a:off x="457200" y="274638"/>
            <a:ext cx="8229600" cy="633412"/>
          </a:xfrm>
        </p:spPr>
        <p:txBody>
          <a:bodyPr/>
          <a:lstStyle/>
          <a:p>
            <a:pPr eaLnBrk="1" hangingPunct="1">
              <a:defRPr/>
            </a:pPr>
            <a:r>
              <a:rPr lang="tr-TR" altLang="tr-TR" sz="3200" dirty="0"/>
              <a:t>Bazı OF Pestisitler  </a:t>
            </a:r>
          </a:p>
        </p:txBody>
      </p:sp>
      <p:sp>
        <p:nvSpPr>
          <p:cNvPr id="63491" name="İçerik Yer Tutucusu 2"/>
          <p:cNvSpPr>
            <a:spLocks noGrp="1"/>
          </p:cNvSpPr>
          <p:nvPr>
            <p:ph idx="1"/>
          </p:nvPr>
        </p:nvSpPr>
        <p:spPr>
          <a:xfrm>
            <a:off x="179388" y="908050"/>
            <a:ext cx="8507412" cy="5218113"/>
          </a:xfrm>
        </p:spPr>
        <p:txBody>
          <a:bodyPr/>
          <a:lstStyle/>
          <a:p>
            <a:pPr eaLnBrk="1" hangingPunct="1">
              <a:buFontTx/>
              <a:buChar char="-"/>
              <a:defRPr/>
            </a:pPr>
            <a:r>
              <a:rPr lang="tr-TR" altLang="tr-TR" sz="2400" dirty="0"/>
              <a:t>Azinfos etil ve metil, - </a:t>
            </a:r>
            <a:r>
              <a:rPr lang="tr-TR" altLang="tr-TR" sz="2400" dirty="0" err="1"/>
              <a:t>Bromofos</a:t>
            </a:r>
            <a:r>
              <a:rPr lang="tr-TR" altLang="tr-TR" sz="2400" dirty="0"/>
              <a:t>,  -</a:t>
            </a:r>
            <a:r>
              <a:rPr lang="tr-TR" altLang="tr-TR" sz="2400" dirty="0" err="1"/>
              <a:t>Karbofenatiyon</a:t>
            </a:r>
            <a:r>
              <a:rPr lang="tr-TR" altLang="tr-TR" sz="2400" dirty="0"/>
              <a:t>,</a:t>
            </a:r>
          </a:p>
          <a:p>
            <a:pPr eaLnBrk="1" hangingPunct="1">
              <a:buFontTx/>
              <a:buChar char="-"/>
              <a:defRPr/>
            </a:pPr>
            <a:r>
              <a:rPr lang="tr-TR" altLang="tr-TR" sz="2400" dirty="0" err="1"/>
              <a:t>Kloroetoksifos</a:t>
            </a:r>
            <a:r>
              <a:rPr lang="tr-TR" altLang="tr-TR" sz="2400" dirty="0"/>
              <a:t>, - </a:t>
            </a:r>
            <a:r>
              <a:rPr lang="tr-TR" altLang="tr-TR" sz="2400" dirty="0" err="1"/>
              <a:t>Klorfenvinfos</a:t>
            </a:r>
            <a:r>
              <a:rPr lang="tr-TR" altLang="tr-TR" sz="2400" dirty="0"/>
              <a:t>, -</a:t>
            </a:r>
            <a:r>
              <a:rPr lang="tr-TR" altLang="tr-TR" sz="2400" dirty="0" err="1"/>
              <a:t>Klorpirifos</a:t>
            </a:r>
            <a:r>
              <a:rPr lang="tr-TR" altLang="tr-TR" sz="2400" dirty="0"/>
              <a:t>,</a:t>
            </a:r>
          </a:p>
          <a:p>
            <a:pPr eaLnBrk="1" hangingPunct="1">
              <a:buFontTx/>
              <a:buChar char="-"/>
              <a:defRPr/>
            </a:pPr>
            <a:r>
              <a:rPr lang="tr-TR" altLang="tr-TR" sz="2400" dirty="0" err="1"/>
              <a:t>Kumafos</a:t>
            </a:r>
            <a:r>
              <a:rPr lang="tr-TR" altLang="tr-TR" sz="2400" dirty="0"/>
              <a:t>, - </a:t>
            </a:r>
            <a:r>
              <a:rPr lang="tr-TR" altLang="tr-TR" sz="2400" dirty="0" err="1"/>
              <a:t>Krotoksifos</a:t>
            </a:r>
            <a:r>
              <a:rPr lang="tr-TR" altLang="tr-TR" sz="2400" dirty="0"/>
              <a:t>, -</a:t>
            </a:r>
            <a:r>
              <a:rPr lang="tr-TR" altLang="tr-TR" sz="2400" dirty="0" err="1"/>
              <a:t>Demeton</a:t>
            </a:r>
            <a:r>
              <a:rPr lang="tr-TR" altLang="tr-TR" sz="2400" dirty="0"/>
              <a:t>-O, - </a:t>
            </a:r>
            <a:r>
              <a:rPr lang="tr-TR" altLang="tr-TR" sz="2400" dirty="0" err="1"/>
              <a:t>Diazinon</a:t>
            </a:r>
            <a:r>
              <a:rPr lang="tr-TR" altLang="tr-TR" sz="2400" dirty="0"/>
              <a:t>, </a:t>
            </a:r>
          </a:p>
          <a:p>
            <a:pPr eaLnBrk="1" hangingPunct="1">
              <a:buFontTx/>
              <a:buChar char="-"/>
              <a:defRPr/>
            </a:pPr>
            <a:r>
              <a:rPr lang="tr-TR" altLang="tr-TR" sz="2400" dirty="0" err="1"/>
              <a:t>Diklorvos</a:t>
            </a:r>
            <a:r>
              <a:rPr lang="tr-TR" altLang="tr-TR" sz="2400" dirty="0"/>
              <a:t>, -</a:t>
            </a:r>
            <a:r>
              <a:rPr lang="tr-TR" altLang="tr-TR" sz="2400" dirty="0" err="1"/>
              <a:t>Dikrotofos</a:t>
            </a:r>
            <a:r>
              <a:rPr lang="tr-TR" altLang="tr-TR" sz="2400" dirty="0"/>
              <a:t>, -</a:t>
            </a:r>
            <a:r>
              <a:rPr lang="tr-TR" altLang="tr-TR" sz="2400" dirty="0" err="1"/>
              <a:t>Dimetoat</a:t>
            </a:r>
            <a:r>
              <a:rPr lang="tr-TR" altLang="tr-TR" sz="2400" dirty="0"/>
              <a:t>, -</a:t>
            </a:r>
            <a:r>
              <a:rPr lang="tr-TR" altLang="tr-TR" sz="2400" dirty="0" err="1"/>
              <a:t>Etiyon</a:t>
            </a:r>
            <a:r>
              <a:rPr lang="tr-TR" altLang="tr-TR" sz="2400" dirty="0"/>
              <a:t>, -</a:t>
            </a:r>
            <a:r>
              <a:rPr lang="tr-TR" altLang="tr-TR" sz="2400" dirty="0" err="1"/>
              <a:t>Famfur</a:t>
            </a:r>
            <a:r>
              <a:rPr lang="tr-TR" altLang="tr-TR" sz="2400" dirty="0"/>
              <a:t>, </a:t>
            </a:r>
          </a:p>
          <a:p>
            <a:pPr eaLnBrk="1" hangingPunct="1">
              <a:buFontTx/>
              <a:buChar char="-"/>
              <a:defRPr/>
            </a:pPr>
            <a:r>
              <a:rPr lang="tr-TR" altLang="tr-TR" sz="2400" dirty="0" err="1"/>
              <a:t>Fenamifos</a:t>
            </a:r>
            <a:r>
              <a:rPr lang="tr-TR" altLang="tr-TR" sz="2400" dirty="0"/>
              <a:t>, -</a:t>
            </a:r>
            <a:r>
              <a:rPr lang="tr-TR" altLang="tr-TR" sz="2400" dirty="0" err="1"/>
              <a:t>Fenitrotiyon</a:t>
            </a:r>
            <a:r>
              <a:rPr lang="tr-TR" altLang="tr-TR" sz="2400" dirty="0"/>
              <a:t>, -Glifosat, -</a:t>
            </a:r>
            <a:r>
              <a:rPr lang="tr-TR" altLang="tr-TR" sz="2400" dirty="0" err="1"/>
              <a:t>Malatiyon</a:t>
            </a:r>
            <a:r>
              <a:rPr lang="tr-TR" altLang="tr-TR" sz="2400" dirty="0"/>
              <a:t>, </a:t>
            </a:r>
          </a:p>
          <a:p>
            <a:pPr eaLnBrk="1" hangingPunct="1">
              <a:buFontTx/>
              <a:buChar char="-"/>
              <a:defRPr/>
            </a:pPr>
            <a:r>
              <a:rPr lang="tr-TR" altLang="tr-TR" sz="2400" dirty="0" err="1"/>
              <a:t>Metamidofos</a:t>
            </a:r>
            <a:r>
              <a:rPr lang="tr-TR" altLang="tr-TR" sz="2400" dirty="0"/>
              <a:t>, -</a:t>
            </a:r>
            <a:r>
              <a:rPr lang="tr-TR" altLang="tr-TR" sz="2400" dirty="0" err="1"/>
              <a:t>Metidatiyon</a:t>
            </a:r>
            <a:r>
              <a:rPr lang="tr-TR" altLang="tr-TR" sz="2400" dirty="0"/>
              <a:t>, -Metil </a:t>
            </a:r>
            <a:r>
              <a:rPr lang="tr-TR" altLang="tr-TR" sz="2400" dirty="0" err="1"/>
              <a:t>paratiyon</a:t>
            </a:r>
            <a:endParaRPr lang="tr-TR" altLang="tr-TR" sz="2400" dirty="0"/>
          </a:p>
          <a:p>
            <a:pPr eaLnBrk="1" hangingPunct="1">
              <a:buFontTx/>
              <a:buChar char="-"/>
              <a:defRPr/>
            </a:pPr>
            <a:r>
              <a:rPr lang="tr-TR" altLang="tr-TR" sz="2400" dirty="0" err="1"/>
              <a:t>Mevinfos</a:t>
            </a:r>
            <a:r>
              <a:rPr lang="tr-TR" altLang="tr-TR" sz="2400" dirty="0"/>
              <a:t>, -</a:t>
            </a:r>
            <a:r>
              <a:rPr lang="tr-TR" altLang="tr-TR" sz="2400" dirty="0" err="1"/>
              <a:t>Monokrotofos</a:t>
            </a:r>
            <a:r>
              <a:rPr lang="tr-TR" altLang="tr-TR" sz="2400" dirty="0"/>
              <a:t>, -</a:t>
            </a:r>
            <a:r>
              <a:rPr lang="tr-TR" altLang="tr-TR" sz="2400" dirty="0" err="1"/>
              <a:t>Paratiyon</a:t>
            </a:r>
            <a:r>
              <a:rPr lang="tr-TR" altLang="tr-TR" sz="2400" dirty="0"/>
              <a:t>, -</a:t>
            </a:r>
            <a:r>
              <a:rPr lang="tr-TR" altLang="tr-TR" sz="2400" dirty="0" err="1"/>
              <a:t>Fosfamidon</a:t>
            </a:r>
            <a:r>
              <a:rPr lang="tr-TR" altLang="tr-TR" sz="2400" dirty="0"/>
              <a:t>,</a:t>
            </a:r>
          </a:p>
          <a:p>
            <a:pPr eaLnBrk="1" hangingPunct="1">
              <a:buFontTx/>
              <a:buChar char="-"/>
              <a:defRPr/>
            </a:pPr>
            <a:r>
              <a:rPr lang="tr-TR" altLang="tr-TR" sz="2400" dirty="0" err="1"/>
              <a:t>Foksim</a:t>
            </a:r>
            <a:r>
              <a:rPr lang="tr-TR" altLang="tr-TR" sz="2400" dirty="0"/>
              <a:t>,  -</a:t>
            </a:r>
            <a:r>
              <a:rPr lang="tr-TR" altLang="tr-TR" sz="2400" dirty="0" err="1"/>
              <a:t>Propetamfos</a:t>
            </a:r>
            <a:r>
              <a:rPr lang="tr-TR" altLang="tr-TR" sz="2400" dirty="0"/>
              <a:t>, -</a:t>
            </a:r>
            <a:r>
              <a:rPr lang="tr-TR" altLang="tr-TR" sz="2400" dirty="0" err="1"/>
              <a:t>Triklorfon</a:t>
            </a:r>
            <a:endParaRPr lang="tr-TR" altLang="tr-TR" sz="2400" dirty="0"/>
          </a:p>
        </p:txBody>
      </p:sp>
      <p:pic>
        <p:nvPicPr>
          <p:cNvPr id="14541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81525"/>
            <a:ext cx="251936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a:xfrm>
            <a:off x="0" y="0"/>
            <a:ext cx="9144000" cy="981075"/>
          </a:xfrm>
        </p:spPr>
        <p:txBody>
          <a:bodyPr anchor="ctr"/>
          <a:lstStyle/>
          <a:p>
            <a:pPr eaLnBrk="1" hangingPunct="1">
              <a:defRPr/>
            </a:pPr>
            <a:r>
              <a:rPr lang="tr-TR" altLang="tr-TR" sz="2800" dirty="0"/>
              <a:t>Bazı OF Savaş Silahları </a:t>
            </a:r>
          </a:p>
        </p:txBody>
      </p:sp>
      <p:sp>
        <p:nvSpPr>
          <p:cNvPr id="62467" name="Rectangle 5"/>
          <p:cNvSpPr>
            <a:spLocks noGrp="1" noChangeArrowheads="1"/>
          </p:cNvSpPr>
          <p:nvPr>
            <p:ph type="subTitle" idx="1"/>
          </p:nvPr>
        </p:nvSpPr>
        <p:spPr>
          <a:xfrm>
            <a:off x="0" y="981075"/>
            <a:ext cx="9144000" cy="5876925"/>
          </a:xfrm>
        </p:spPr>
        <p:txBody>
          <a:bodyPr/>
          <a:lstStyle/>
          <a:p>
            <a:pPr marL="342900" indent="-342900" algn="just" eaLnBrk="1" hangingPunct="1">
              <a:buFontTx/>
              <a:buChar char="-"/>
              <a:defRPr/>
            </a:pPr>
            <a:r>
              <a:rPr lang="tr-TR" altLang="tr-TR" sz="2400" dirty="0"/>
              <a:t>T</a:t>
            </a:r>
            <a:r>
              <a:rPr lang="en-US" altLang="tr-TR" sz="2400" dirty="0" err="1"/>
              <a:t>abun</a:t>
            </a:r>
            <a:r>
              <a:rPr lang="en-US" altLang="tr-TR" sz="2400" dirty="0"/>
              <a:t> (GA), </a:t>
            </a:r>
            <a:r>
              <a:rPr lang="tr-TR" altLang="tr-TR" sz="2400" dirty="0"/>
              <a:t>- S</a:t>
            </a:r>
            <a:r>
              <a:rPr lang="en-US" altLang="tr-TR" sz="2400" dirty="0" err="1"/>
              <a:t>arin</a:t>
            </a:r>
            <a:r>
              <a:rPr lang="en-US" altLang="tr-TR" sz="2400" dirty="0"/>
              <a:t> (GB), </a:t>
            </a:r>
            <a:r>
              <a:rPr lang="tr-TR" altLang="tr-TR" sz="2400" dirty="0"/>
              <a:t>- S</a:t>
            </a:r>
            <a:r>
              <a:rPr lang="en-US" altLang="tr-TR" sz="2400" dirty="0" err="1"/>
              <a:t>oman</a:t>
            </a:r>
            <a:r>
              <a:rPr lang="tr-TR" altLang="tr-TR" sz="2400" dirty="0"/>
              <a:t> </a:t>
            </a:r>
            <a:r>
              <a:rPr lang="en-US" altLang="tr-TR" sz="2400" dirty="0"/>
              <a:t>(GD), </a:t>
            </a:r>
            <a:endParaRPr lang="tr-TR" altLang="tr-TR" sz="2400" dirty="0"/>
          </a:p>
          <a:p>
            <a:pPr marL="342900" indent="-342900" algn="just" eaLnBrk="1" hangingPunct="1">
              <a:buFontTx/>
              <a:buChar char="-"/>
              <a:defRPr/>
            </a:pPr>
            <a:r>
              <a:rPr lang="tr-TR" altLang="tr-TR" sz="2400" dirty="0" err="1"/>
              <a:t>Siklo</a:t>
            </a:r>
            <a:r>
              <a:rPr lang="en-US" altLang="tr-TR" sz="2400" dirty="0"/>
              <a:t>sarin (GF), </a:t>
            </a:r>
            <a:r>
              <a:rPr lang="tr-TR" altLang="tr-TR" sz="2400" dirty="0"/>
              <a:t>- V</a:t>
            </a:r>
            <a:r>
              <a:rPr lang="en-US" altLang="tr-TR" sz="2400" dirty="0" err="1"/>
              <a:t>enom</a:t>
            </a:r>
            <a:r>
              <a:rPr lang="en-US" altLang="tr-TR" sz="2400" dirty="0"/>
              <a:t> to</a:t>
            </a:r>
            <a:r>
              <a:rPr lang="tr-TR" altLang="tr-TR" sz="2400" dirty="0" err="1"/>
              <a:t>ks</a:t>
            </a:r>
            <a:r>
              <a:rPr lang="en-US" altLang="tr-TR" sz="2400" dirty="0"/>
              <a:t>in (VX) </a:t>
            </a:r>
            <a:r>
              <a:rPr lang="tr-TR" altLang="tr-TR" sz="2400" dirty="0"/>
              <a:t>- Rus </a:t>
            </a:r>
            <a:r>
              <a:rPr lang="en-US" altLang="tr-TR" sz="2400" dirty="0"/>
              <a:t>VX</a:t>
            </a:r>
            <a:r>
              <a:rPr lang="tr-TR" altLang="tr-TR" sz="2400" dirty="0"/>
              <a:t> (</a:t>
            </a:r>
            <a:r>
              <a:rPr lang="en-US" altLang="tr-TR" sz="2400" dirty="0"/>
              <a:t>VR).</a:t>
            </a:r>
            <a:endParaRPr lang="tr-TR" altLang="tr-TR" sz="2400" dirty="0"/>
          </a:p>
          <a:p>
            <a:pPr marL="342900" indent="-342900" algn="just" eaLnBrk="1" hangingPunct="1">
              <a:buFontTx/>
              <a:buChar char="-"/>
              <a:defRPr/>
            </a:pPr>
            <a:endParaRPr lang="tr-TR" altLang="tr-TR" sz="2400" dirty="0"/>
          </a:p>
          <a:p>
            <a:pPr marL="342900" indent="-342900" algn="just" eaLnBrk="1" hangingPunct="1">
              <a:buFontTx/>
              <a:buChar char="-"/>
              <a:defRPr/>
            </a:pPr>
            <a:r>
              <a:rPr lang="tr-TR" altLang="tr-TR" sz="2400" dirty="0"/>
              <a:t>Bunlar oldukça </a:t>
            </a:r>
            <a:r>
              <a:rPr lang="tr-TR" altLang="tr-TR" sz="2400" dirty="0" err="1"/>
              <a:t>toksik</a:t>
            </a:r>
            <a:r>
              <a:rPr lang="tr-TR" altLang="tr-TR" sz="2400" dirty="0"/>
              <a:t> olup, günümüzde terörist saldırılarda kullanılmaktadır.</a:t>
            </a:r>
          </a:p>
          <a:p>
            <a:pPr marL="342900" indent="-342900" algn="just" eaLnBrk="1" hangingPunct="1">
              <a:buFontTx/>
              <a:buChar char="-"/>
              <a:defRPr/>
            </a:pPr>
            <a:r>
              <a:rPr lang="tr-TR" altLang="tr-TR" sz="2400" dirty="0"/>
              <a:t> </a:t>
            </a:r>
            <a:r>
              <a:rPr lang="tr-TR" altLang="tr-TR" sz="2400" dirty="0" err="1"/>
              <a:t>Asetilkolinesterazı</a:t>
            </a:r>
            <a:r>
              <a:rPr lang="tr-TR" altLang="tr-TR" sz="2400" dirty="0"/>
              <a:t> OF pestisitlerden daha güçlü </a:t>
            </a:r>
            <a:r>
              <a:rPr lang="en-US" altLang="tr-TR" sz="2400" dirty="0"/>
              <a:t> </a:t>
            </a:r>
            <a:r>
              <a:rPr lang="tr-TR" altLang="tr-TR" sz="2400" dirty="0"/>
              <a:t>bir şekilde etkileyerek mikrogram düzeyinde ölüme yol açabilirler.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p:cNvSpPr>
            <a:spLocks noGrp="1"/>
          </p:cNvSpPr>
          <p:nvPr>
            <p:ph type="title"/>
          </p:nvPr>
        </p:nvSpPr>
        <p:spPr>
          <a:xfrm>
            <a:off x="457200" y="274638"/>
            <a:ext cx="8229600" cy="633412"/>
          </a:xfrm>
        </p:spPr>
        <p:txBody>
          <a:bodyPr/>
          <a:lstStyle/>
          <a:p>
            <a:pPr eaLnBrk="1" hangingPunct="1">
              <a:defRPr/>
            </a:pPr>
            <a:r>
              <a:rPr lang="tr-TR" altLang="tr-TR" sz="3200" dirty="0" err="1"/>
              <a:t>Karbamatlı</a:t>
            </a:r>
            <a:r>
              <a:rPr lang="tr-TR" altLang="tr-TR" sz="3200" dirty="0"/>
              <a:t> Pestisitler </a:t>
            </a:r>
          </a:p>
        </p:txBody>
      </p:sp>
      <p:sp>
        <p:nvSpPr>
          <p:cNvPr id="63491" name="İçerik Yer Tutucusu 2"/>
          <p:cNvSpPr>
            <a:spLocks noGrp="1"/>
          </p:cNvSpPr>
          <p:nvPr>
            <p:ph idx="1"/>
          </p:nvPr>
        </p:nvSpPr>
        <p:spPr>
          <a:xfrm>
            <a:off x="179388" y="908050"/>
            <a:ext cx="8507412" cy="5218113"/>
          </a:xfrm>
        </p:spPr>
        <p:txBody>
          <a:bodyPr/>
          <a:lstStyle/>
          <a:p>
            <a:pPr eaLnBrk="1" hangingPunct="1">
              <a:buFontTx/>
              <a:buChar char="-"/>
              <a:defRPr/>
            </a:pPr>
            <a:r>
              <a:rPr lang="tr-TR" altLang="tr-TR" sz="2400" dirty="0"/>
              <a:t>Aldikarb, - </a:t>
            </a:r>
            <a:r>
              <a:rPr lang="tr-TR" altLang="tr-TR" sz="2400" dirty="0" err="1"/>
              <a:t>Aminokarb</a:t>
            </a:r>
            <a:r>
              <a:rPr lang="tr-TR" altLang="tr-TR" sz="2400" dirty="0"/>
              <a:t>, - </a:t>
            </a:r>
            <a:r>
              <a:rPr lang="tr-TR" altLang="tr-TR" sz="2400" dirty="0" err="1"/>
              <a:t>Bendiokarb</a:t>
            </a:r>
            <a:r>
              <a:rPr lang="tr-TR" altLang="tr-TR" sz="2400" dirty="0"/>
              <a:t>, </a:t>
            </a:r>
          </a:p>
          <a:p>
            <a:pPr eaLnBrk="1" hangingPunct="1">
              <a:buFontTx/>
              <a:buChar char="-"/>
              <a:defRPr/>
            </a:pPr>
            <a:r>
              <a:rPr lang="tr-TR" altLang="tr-TR" sz="2400" dirty="0" err="1"/>
              <a:t>Benfurakarb</a:t>
            </a:r>
            <a:r>
              <a:rPr lang="tr-TR" altLang="tr-TR" sz="2400" dirty="0"/>
              <a:t>, - </a:t>
            </a:r>
            <a:r>
              <a:rPr lang="tr-TR" altLang="tr-TR" sz="2400" dirty="0" err="1"/>
              <a:t>Karbaril</a:t>
            </a:r>
            <a:r>
              <a:rPr lang="tr-TR" altLang="tr-TR" sz="2400" dirty="0"/>
              <a:t>, - </a:t>
            </a:r>
            <a:r>
              <a:rPr lang="tr-TR" altLang="tr-TR" sz="2400" dirty="0" err="1"/>
              <a:t>Karbofuran</a:t>
            </a:r>
            <a:r>
              <a:rPr lang="tr-TR" altLang="tr-TR" sz="2400" dirty="0"/>
              <a:t> </a:t>
            </a:r>
          </a:p>
          <a:p>
            <a:pPr eaLnBrk="1" hangingPunct="1">
              <a:buFontTx/>
              <a:buChar char="-"/>
              <a:defRPr/>
            </a:pPr>
            <a:r>
              <a:rPr lang="tr-TR" altLang="tr-TR" sz="2400" dirty="0" err="1"/>
              <a:t>Karbosulfan</a:t>
            </a:r>
            <a:r>
              <a:rPr lang="tr-TR" altLang="tr-TR" sz="2400" dirty="0"/>
              <a:t>, - </a:t>
            </a:r>
            <a:r>
              <a:rPr lang="tr-TR" altLang="tr-TR" sz="2400" dirty="0" err="1"/>
              <a:t>Fenoksikarb</a:t>
            </a:r>
            <a:r>
              <a:rPr lang="tr-TR" altLang="tr-TR" sz="2400" dirty="0"/>
              <a:t> -</a:t>
            </a:r>
            <a:r>
              <a:rPr lang="tr-TR" altLang="tr-TR" sz="2400" dirty="0" err="1"/>
              <a:t>Metiyokarb</a:t>
            </a:r>
            <a:r>
              <a:rPr lang="tr-TR" altLang="tr-TR" sz="2400" dirty="0"/>
              <a:t> </a:t>
            </a:r>
          </a:p>
          <a:p>
            <a:pPr eaLnBrk="1" hangingPunct="1">
              <a:buFontTx/>
              <a:buChar char="-"/>
              <a:defRPr/>
            </a:pPr>
            <a:r>
              <a:rPr lang="tr-TR" altLang="tr-TR" sz="2400" dirty="0" err="1"/>
              <a:t>Metomil</a:t>
            </a:r>
            <a:r>
              <a:rPr lang="tr-TR" altLang="tr-TR" sz="2400" dirty="0"/>
              <a:t>, - </a:t>
            </a:r>
            <a:r>
              <a:rPr lang="tr-TR" altLang="tr-TR" sz="2400" dirty="0" err="1"/>
              <a:t>Oksamil</a:t>
            </a:r>
            <a:r>
              <a:rPr lang="tr-TR" altLang="tr-TR" sz="2400" dirty="0"/>
              <a:t>, -</a:t>
            </a:r>
            <a:r>
              <a:rPr lang="tr-TR" altLang="tr-TR" sz="2400" dirty="0" err="1"/>
              <a:t>Pirimicarb</a:t>
            </a:r>
            <a:r>
              <a:rPr lang="tr-TR" altLang="tr-TR" sz="2400" dirty="0"/>
              <a:t> - </a:t>
            </a:r>
            <a:r>
              <a:rPr lang="tr-TR" altLang="tr-TR" sz="2400" dirty="0" err="1"/>
              <a:t>Promekarb</a:t>
            </a:r>
            <a:r>
              <a:rPr lang="tr-TR" altLang="tr-TR" sz="2400" dirty="0"/>
              <a:t> </a:t>
            </a:r>
          </a:p>
          <a:p>
            <a:pPr eaLnBrk="1" hangingPunct="1">
              <a:buFontTx/>
              <a:buChar char="-"/>
              <a:defRPr/>
            </a:pPr>
            <a:r>
              <a:rPr lang="tr-TR" altLang="tr-TR" sz="2400" dirty="0" err="1"/>
              <a:t>Propoksur</a:t>
            </a:r>
            <a:endParaRPr lang="tr-TR" altLang="tr-T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68313" y="188913"/>
            <a:ext cx="7772400" cy="647700"/>
          </a:xfrm>
        </p:spPr>
        <p:txBody>
          <a:bodyPr/>
          <a:lstStyle/>
          <a:p>
            <a:pPr eaLnBrk="1" hangingPunct="1">
              <a:defRPr/>
            </a:pPr>
            <a:r>
              <a:rPr lang="tr-TR" altLang="tr-TR" sz="4000" dirty="0"/>
              <a:t>Pestisitlerin Yararları </a:t>
            </a:r>
          </a:p>
        </p:txBody>
      </p:sp>
      <p:sp>
        <p:nvSpPr>
          <p:cNvPr id="6148" name="Rectangle 4"/>
          <p:cNvSpPr>
            <a:spLocks noGrp="1" noChangeArrowheads="1"/>
          </p:cNvSpPr>
          <p:nvPr>
            <p:ph type="subTitle" idx="1"/>
          </p:nvPr>
        </p:nvSpPr>
        <p:spPr>
          <a:xfrm>
            <a:off x="250825" y="836613"/>
            <a:ext cx="8893175" cy="6021387"/>
          </a:xfrm>
        </p:spPr>
        <p:txBody>
          <a:bodyPr/>
          <a:lstStyle/>
          <a:p>
            <a:pPr marL="609600" indent="-609600" algn="l" eaLnBrk="1" hangingPunct="1">
              <a:defRPr/>
            </a:pPr>
            <a:r>
              <a:rPr lang="tr-TR" altLang="tr-TR" sz="2800" dirty="0"/>
              <a:t>1. Vektörlerle bulaşan hastalıkların kontrolü. Sıtma (yılda iki milyon kişinin ölümüne neden oluyordu), veba, tifo, KKKA bu hastalıklara verilebilecek en iyi örneklerdir.</a:t>
            </a:r>
          </a:p>
        </p:txBody>
      </p:sp>
      <p:pic>
        <p:nvPicPr>
          <p:cNvPr id="123908" name="Picture 6" descr="web_typh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92896"/>
            <a:ext cx="24479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3200" dirty="0"/>
              <a:t>OF ve K </a:t>
            </a:r>
            <a:r>
              <a:rPr lang="tr-TR" sz="3200" dirty="0" err="1"/>
              <a:t>Toksikokinetik</a:t>
            </a:r>
            <a:endParaRPr lang="tr-TR" sz="3200" dirty="0"/>
          </a:p>
        </p:txBody>
      </p:sp>
      <p:sp>
        <p:nvSpPr>
          <p:cNvPr id="3" name="İçerik Yer Tutucusu 2"/>
          <p:cNvSpPr>
            <a:spLocks noGrp="1"/>
          </p:cNvSpPr>
          <p:nvPr>
            <p:ph idx="1"/>
          </p:nvPr>
        </p:nvSpPr>
        <p:spPr>
          <a:xfrm>
            <a:off x="250825" y="981075"/>
            <a:ext cx="8435975" cy="5149850"/>
          </a:xfrm>
        </p:spPr>
        <p:txBody>
          <a:bodyPr/>
          <a:lstStyle/>
          <a:p>
            <a:pPr>
              <a:defRPr/>
            </a:pPr>
            <a:r>
              <a:rPr lang="tr-TR" dirty="0"/>
              <a:t>Vücuda başlıca oral (</a:t>
            </a:r>
            <a:r>
              <a:rPr lang="tr-TR" dirty="0" err="1"/>
              <a:t>kontamine</a:t>
            </a:r>
            <a:r>
              <a:rPr lang="tr-TR" dirty="0"/>
              <a:t> yem), </a:t>
            </a:r>
            <a:r>
              <a:rPr lang="tr-TR" dirty="0" err="1"/>
              <a:t>dermal</a:t>
            </a:r>
            <a:r>
              <a:rPr lang="tr-TR" dirty="0"/>
              <a:t> (dış parazit uygulaması) veya </a:t>
            </a:r>
            <a:r>
              <a:rPr lang="tr-TR" dirty="0" err="1"/>
              <a:t>inhalasyonla</a:t>
            </a:r>
            <a:r>
              <a:rPr lang="tr-TR" dirty="0"/>
              <a:t> (sprey tarzı uygulama)  girerler</a:t>
            </a:r>
            <a:r>
              <a:rPr lang="en-US" dirty="0"/>
              <a:t>. </a:t>
            </a:r>
            <a:endParaRPr lang="tr-TR" dirty="0"/>
          </a:p>
          <a:p>
            <a:pPr>
              <a:defRPr/>
            </a:pPr>
            <a:r>
              <a:rPr lang="tr-TR" dirty="0"/>
              <a:t>Tüm vücuda iyi dağılırlar. </a:t>
            </a:r>
            <a:r>
              <a:rPr lang="tr-TR" dirty="0" err="1"/>
              <a:t>Lipofilik</a:t>
            </a:r>
            <a:r>
              <a:rPr lang="tr-TR" dirty="0"/>
              <a:t> olmaları nedeniyle </a:t>
            </a:r>
            <a:r>
              <a:rPr lang="tr-TR" dirty="0" err="1"/>
              <a:t>adipoz</a:t>
            </a:r>
            <a:r>
              <a:rPr lang="tr-TR" dirty="0"/>
              <a:t> dokusu ile beyinde daha çok bulunurlar.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2800" dirty="0"/>
              <a:t>OF ve K </a:t>
            </a:r>
            <a:r>
              <a:rPr lang="tr-TR" sz="2800" dirty="0" err="1"/>
              <a:t>Toksikokinetik</a:t>
            </a:r>
            <a:endParaRPr lang="tr-TR" sz="2800" dirty="0"/>
          </a:p>
        </p:txBody>
      </p:sp>
      <p:sp>
        <p:nvSpPr>
          <p:cNvPr id="3" name="İçerik Yer Tutucusu 2"/>
          <p:cNvSpPr>
            <a:spLocks noGrp="1"/>
          </p:cNvSpPr>
          <p:nvPr>
            <p:ph idx="1"/>
          </p:nvPr>
        </p:nvSpPr>
        <p:spPr>
          <a:xfrm>
            <a:off x="179388" y="1125538"/>
            <a:ext cx="8785225" cy="5543550"/>
          </a:xfrm>
        </p:spPr>
        <p:txBody>
          <a:bodyPr/>
          <a:lstStyle/>
          <a:p>
            <a:pPr>
              <a:defRPr/>
            </a:pPr>
            <a:r>
              <a:rPr lang="tr-TR" sz="2800" dirty="0"/>
              <a:t>OF pestisitler metabolizmayla ya etkinleşirler (</a:t>
            </a:r>
            <a:r>
              <a:rPr lang="tr-TR" sz="2800" dirty="0" err="1"/>
              <a:t>malatiyonun</a:t>
            </a:r>
            <a:r>
              <a:rPr lang="tr-TR" sz="2800" dirty="0"/>
              <a:t> daha zehirli </a:t>
            </a:r>
            <a:r>
              <a:rPr lang="tr-TR" sz="2800" dirty="0" err="1"/>
              <a:t>malaokson’a</a:t>
            </a:r>
            <a:r>
              <a:rPr lang="tr-TR" sz="2800" dirty="0"/>
              <a:t> dönüşmesi) ya da </a:t>
            </a:r>
            <a:r>
              <a:rPr lang="tr-TR" sz="2800" dirty="0" err="1"/>
              <a:t>detoksifiye</a:t>
            </a:r>
            <a:r>
              <a:rPr lang="tr-TR" sz="2800" dirty="0"/>
              <a:t> (</a:t>
            </a:r>
            <a:r>
              <a:rPr lang="tr-TR" sz="2800" dirty="0" err="1"/>
              <a:t>malatiyonun</a:t>
            </a:r>
            <a:r>
              <a:rPr lang="tr-TR" sz="2800" dirty="0"/>
              <a:t> </a:t>
            </a:r>
            <a:r>
              <a:rPr lang="tr-TR" sz="2800" dirty="0" err="1"/>
              <a:t>malatiyon</a:t>
            </a:r>
            <a:r>
              <a:rPr lang="tr-TR" sz="2800" dirty="0"/>
              <a:t> </a:t>
            </a:r>
            <a:r>
              <a:rPr lang="tr-TR" sz="2800" dirty="0" err="1"/>
              <a:t>monoasit</a:t>
            </a:r>
            <a:r>
              <a:rPr lang="tr-TR" sz="2800" dirty="0"/>
              <a:t> ve </a:t>
            </a:r>
            <a:r>
              <a:rPr lang="tr-TR" sz="2800" dirty="0" err="1"/>
              <a:t>malatiyon</a:t>
            </a:r>
            <a:r>
              <a:rPr lang="tr-TR" sz="2800" dirty="0"/>
              <a:t> </a:t>
            </a:r>
            <a:r>
              <a:rPr lang="tr-TR" sz="2800" dirty="0" err="1"/>
              <a:t>diasid’e</a:t>
            </a:r>
            <a:r>
              <a:rPr lang="tr-TR" sz="2800" dirty="0"/>
              <a:t> dönüşmesi) olurlar.</a:t>
            </a:r>
          </a:p>
          <a:p>
            <a:pPr>
              <a:defRPr/>
            </a:pPr>
            <a:r>
              <a:rPr lang="tr-TR" sz="2800" dirty="0" err="1"/>
              <a:t>K’lar</a:t>
            </a:r>
            <a:r>
              <a:rPr lang="tr-TR" sz="2800" dirty="0"/>
              <a:t> tersine daha az </a:t>
            </a:r>
            <a:r>
              <a:rPr lang="tr-TR" sz="2800" dirty="0" err="1"/>
              <a:t>toksik</a:t>
            </a:r>
            <a:r>
              <a:rPr lang="tr-TR" sz="2800" dirty="0"/>
              <a:t> (</a:t>
            </a:r>
            <a:r>
              <a:rPr lang="tr-TR" sz="2800" dirty="0" err="1"/>
              <a:t>karbofuranın</a:t>
            </a:r>
            <a:r>
              <a:rPr lang="tr-TR" sz="2800" dirty="0"/>
              <a:t> başlıca 2 </a:t>
            </a:r>
            <a:r>
              <a:rPr lang="tr-TR" sz="2800" dirty="0" err="1"/>
              <a:t>metaboliti</a:t>
            </a:r>
            <a:r>
              <a:rPr lang="tr-TR" sz="2800" dirty="0"/>
              <a:t> zehirlenmeye katkı koyar) veya </a:t>
            </a:r>
            <a:r>
              <a:rPr lang="tr-TR" sz="2800" dirty="0" err="1"/>
              <a:t>toksik</a:t>
            </a:r>
            <a:r>
              <a:rPr lang="tr-TR" sz="2800" dirty="0"/>
              <a:t> olmayan </a:t>
            </a:r>
            <a:r>
              <a:rPr lang="tr-TR" sz="2800" dirty="0" err="1"/>
              <a:t>metabolitlere</a:t>
            </a:r>
            <a:r>
              <a:rPr lang="tr-TR" sz="2800" dirty="0"/>
              <a:t> dönüşürler.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74700"/>
          </a:xfrm>
        </p:spPr>
        <p:txBody>
          <a:bodyPr/>
          <a:lstStyle/>
          <a:p>
            <a:pPr>
              <a:defRPr/>
            </a:pPr>
            <a:r>
              <a:rPr lang="tr-TR" sz="3200" dirty="0"/>
              <a:t>OF ve K </a:t>
            </a:r>
            <a:r>
              <a:rPr lang="tr-TR" sz="3200" dirty="0" err="1"/>
              <a:t>Toksikokinetik</a:t>
            </a:r>
            <a:endParaRPr lang="tr-TR" sz="3200" dirty="0"/>
          </a:p>
        </p:txBody>
      </p:sp>
      <p:sp>
        <p:nvSpPr>
          <p:cNvPr id="3" name="İçerik Yer Tutucusu 2"/>
          <p:cNvSpPr>
            <a:spLocks noGrp="1"/>
          </p:cNvSpPr>
          <p:nvPr>
            <p:ph idx="1"/>
          </p:nvPr>
        </p:nvSpPr>
        <p:spPr>
          <a:xfrm>
            <a:off x="250825" y="1052513"/>
            <a:ext cx="8435975" cy="5689600"/>
          </a:xfrm>
        </p:spPr>
        <p:txBody>
          <a:bodyPr/>
          <a:lstStyle/>
          <a:p>
            <a:pPr>
              <a:defRPr/>
            </a:pPr>
            <a:r>
              <a:rPr lang="tr-TR" sz="2800" dirty="0"/>
              <a:t>OF ve </a:t>
            </a:r>
            <a:r>
              <a:rPr lang="tr-TR" sz="2800" dirty="0" err="1"/>
              <a:t>K’ların</a:t>
            </a:r>
            <a:r>
              <a:rPr lang="tr-TR" sz="2800" dirty="0"/>
              <a:t> metabolizması karaciğerde gerçekleşir. </a:t>
            </a:r>
          </a:p>
          <a:p>
            <a:pPr>
              <a:defRPr/>
            </a:pPr>
            <a:r>
              <a:rPr lang="tr-TR" sz="2800" dirty="0"/>
              <a:t>Vücutta yaygın metabolizmaları nedeniyle yalnızca birkaç </a:t>
            </a:r>
            <a:r>
              <a:rPr lang="tr-TR" sz="2800" dirty="0" err="1"/>
              <a:t>metabolit</a:t>
            </a:r>
            <a:r>
              <a:rPr lang="tr-TR" sz="2800" dirty="0"/>
              <a:t> idrarla atılır.</a:t>
            </a:r>
          </a:p>
          <a:p>
            <a:pPr>
              <a:defRPr/>
            </a:pPr>
            <a:r>
              <a:rPr lang="tr-TR" sz="2800" dirty="0"/>
              <a:t>Bazılarının kalıntısına dışkı, tükürük ve sütte rastlanmıştır.</a:t>
            </a:r>
          </a:p>
          <a:p>
            <a:pPr>
              <a:defRPr/>
            </a:pPr>
            <a:r>
              <a:rPr lang="tr-TR" sz="2800" dirty="0"/>
              <a:t>Ölen hayvanlarda sindirim kanalında (oral alım), </a:t>
            </a:r>
            <a:r>
              <a:rPr lang="tr-TR" sz="2800" dirty="0" err="1"/>
              <a:t>adipoz</a:t>
            </a:r>
            <a:r>
              <a:rPr lang="tr-TR" sz="2800" dirty="0"/>
              <a:t> dokuda ve beyinde kalıntılarına rastlanabilir.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ctrTitle"/>
          </p:nvPr>
        </p:nvSpPr>
        <p:spPr>
          <a:xfrm>
            <a:off x="0" y="0"/>
            <a:ext cx="9396413" cy="836613"/>
          </a:xfrm>
        </p:spPr>
        <p:txBody>
          <a:bodyPr/>
          <a:lstStyle/>
          <a:p>
            <a:pPr eaLnBrk="1" hangingPunct="1">
              <a:defRPr/>
            </a:pPr>
            <a:r>
              <a:rPr lang="tr-TR" altLang="tr-TR" sz="3200" dirty="0"/>
              <a:t>ETKİ ŞEKİLLERİ</a:t>
            </a:r>
          </a:p>
        </p:txBody>
      </p:sp>
      <p:sp>
        <p:nvSpPr>
          <p:cNvPr id="30725" name="Rectangle 5"/>
          <p:cNvSpPr>
            <a:spLocks noGrp="1" noChangeArrowheads="1"/>
          </p:cNvSpPr>
          <p:nvPr>
            <p:ph type="subTitle" idx="1"/>
          </p:nvPr>
        </p:nvSpPr>
        <p:spPr>
          <a:xfrm>
            <a:off x="107504" y="908720"/>
            <a:ext cx="8640960" cy="5949280"/>
          </a:xfrm>
        </p:spPr>
        <p:txBody>
          <a:bodyPr/>
          <a:lstStyle/>
          <a:p>
            <a:pPr algn="just" eaLnBrk="1" hangingPunct="1">
              <a:defRPr/>
            </a:pPr>
            <a:r>
              <a:rPr lang="tr-TR" altLang="tr-TR" sz="2400" dirty="0"/>
              <a:t>Asetilkolini (Ak) parçalayan </a:t>
            </a:r>
            <a:r>
              <a:rPr lang="tr-TR" altLang="tr-TR" sz="2400" dirty="0" err="1"/>
              <a:t>asetilkolinesterazın</a:t>
            </a:r>
            <a:r>
              <a:rPr lang="tr-TR" altLang="tr-TR" sz="2400" dirty="0"/>
              <a:t> (</a:t>
            </a:r>
            <a:r>
              <a:rPr lang="tr-TR" altLang="tr-TR" sz="2400" dirty="0" err="1"/>
              <a:t>AkE</a:t>
            </a:r>
            <a:r>
              <a:rPr lang="tr-TR" altLang="tr-TR" sz="2400" dirty="0"/>
              <a:t>) etkinliğini engelleyerek, vücutta </a:t>
            </a:r>
            <a:r>
              <a:rPr lang="tr-TR" altLang="tr-TR" sz="2400" dirty="0" err="1"/>
              <a:t>nöro-musküler</a:t>
            </a:r>
            <a:r>
              <a:rPr lang="tr-TR" altLang="tr-TR" sz="2400" dirty="0"/>
              <a:t> kavşak, düz kas, kalp kası ve benzeri yerlerde bulunan gangliyon sonrası sinir uçlarında, tüm otonom gangliyonlarda ve </a:t>
            </a:r>
            <a:r>
              <a:rPr lang="tr-TR" altLang="tr-TR" sz="2400" dirty="0" err="1"/>
              <a:t>MSS’deki</a:t>
            </a:r>
            <a:r>
              <a:rPr lang="tr-TR" altLang="tr-TR" sz="2400" dirty="0"/>
              <a:t> </a:t>
            </a:r>
            <a:r>
              <a:rPr lang="tr-TR" altLang="tr-TR" sz="2400" dirty="0" err="1"/>
              <a:t>kolinerjik</a:t>
            </a:r>
            <a:r>
              <a:rPr lang="tr-TR" altLang="tr-TR" sz="2400" dirty="0"/>
              <a:t> </a:t>
            </a:r>
            <a:r>
              <a:rPr lang="tr-TR" altLang="tr-TR" sz="2400" dirty="0" err="1"/>
              <a:t>sinapslarda</a:t>
            </a:r>
            <a:r>
              <a:rPr lang="tr-TR" altLang="tr-TR" sz="2400" dirty="0"/>
              <a:t> </a:t>
            </a:r>
            <a:r>
              <a:rPr lang="tr-TR" altLang="tr-TR" sz="2400" dirty="0" err="1"/>
              <a:t>Ak’nin</a:t>
            </a:r>
            <a:r>
              <a:rPr lang="tr-TR" altLang="tr-TR" sz="2400" dirty="0"/>
              <a:t> birikmesine yol açarak zehirlenmelere sebep olurlar.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endParaRPr lang="tr-TR"/>
          </a:p>
        </p:txBody>
      </p:sp>
      <p:pic>
        <p:nvPicPr>
          <p:cNvPr id="152579"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8788" y="476250"/>
            <a:ext cx="8434387" cy="61214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rrowheads="1"/>
          </p:cNvSpPr>
          <p:nvPr>
            <p:ph type="title"/>
          </p:nvPr>
        </p:nvSpPr>
        <p:spPr>
          <a:xfrm>
            <a:off x="457200" y="277813"/>
            <a:ext cx="8229600" cy="558800"/>
          </a:xfrm>
        </p:spPr>
        <p:txBody>
          <a:bodyPr/>
          <a:lstStyle/>
          <a:p>
            <a:pPr eaLnBrk="1" hangingPunct="1">
              <a:defRPr/>
            </a:pPr>
            <a:r>
              <a:rPr lang="tr-TR" altLang="tr-TR" sz="3200" dirty="0"/>
              <a:t>ETKİ ŞEKİLLERİ</a:t>
            </a:r>
          </a:p>
        </p:txBody>
      </p:sp>
      <p:sp>
        <p:nvSpPr>
          <p:cNvPr id="324611" name="Rectangle 3"/>
          <p:cNvSpPr>
            <a:spLocks noGrp="1" noRot="1" noChangeArrowheads="1"/>
          </p:cNvSpPr>
          <p:nvPr>
            <p:ph type="body" idx="1"/>
          </p:nvPr>
        </p:nvSpPr>
        <p:spPr>
          <a:xfrm>
            <a:off x="107950" y="765175"/>
            <a:ext cx="8856663" cy="5365750"/>
          </a:xfrm>
        </p:spPr>
        <p:txBody>
          <a:bodyPr/>
          <a:lstStyle/>
          <a:p>
            <a:pPr algn="just" eaLnBrk="1" hangingPunct="1">
              <a:defRPr/>
            </a:pPr>
            <a:r>
              <a:rPr lang="tr-TR" altLang="tr-TR" sz="2400" dirty="0"/>
              <a:t>OF’lar enzimi dönüşümsüz (</a:t>
            </a:r>
            <a:r>
              <a:rPr lang="tr-TR" altLang="tr-TR" sz="2400" dirty="0" err="1"/>
              <a:t>fosforilasyon</a:t>
            </a:r>
            <a:r>
              <a:rPr lang="tr-TR" altLang="tr-TR" sz="2400" dirty="0"/>
              <a:t>), </a:t>
            </a:r>
            <a:r>
              <a:rPr lang="tr-TR" altLang="tr-TR" sz="2400" dirty="0" err="1"/>
              <a:t>K’lar</a:t>
            </a:r>
            <a:r>
              <a:rPr lang="tr-TR" altLang="tr-TR" sz="2400" dirty="0"/>
              <a:t> ise dönüşümlü (</a:t>
            </a:r>
            <a:r>
              <a:rPr lang="tr-TR" altLang="tr-TR" sz="2400" dirty="0" err="1"/>
              <a:t>karbamilasyon</a:t>
            </a:r>
            <a:r>
              <a:rPr lang="tr-TR" altLang="tr-TR" sz="2400" dirty="0"/>
              <a:t>) bir şekilde etkilerler. </a:t>
            </a:r>
            <a:r>
              <a:rPr lang="tr-TR" altLang="tr-TR" sz="2400" dirty="0" err="1"/>
              <a:t>AkE’ın</a:t>
            </a:r>
            <a:r>
              <a:rPr lang="tr-TR" altLang="tr-TR" sz="2400" dirty="0"/>
              <a:t> etkinliğini engellediklerinden, tüm </a:t>
            </a:r>
            <a:r>
              <a:rPr lang="tr-TR" altLang="tr-TR" sz="2400" dirty="0" err="1"/>
              <a:t>muskarinik</a:t>
            </a:r>
            <a:r>
              <a:rPr lang="tr-TR" altLang="tr-TR" sz="2400" dirty="0"/>
              <a:t> ve </a:t>
            </a:r>
            <a:r>
              <a:rPr lang="tr-TR" altLang="tr-TR" sz="2400" dirty="0" err="1"/>
              <a:t>nikotinik</a:t>
            </a:r>
            <a:r>
              <a:rPr lang="tr-TR" altLang="tr-TR" sz="2400" dirty="0"/>
              <a:t> reseptörler aşırı şekilde uyarılır.</a:t>
            </a:r>
          </a:p>
          <a:p>
            <a:pPr algn="just" eaLnBrk="1" hangingPunct="1">
              <a:defRPr/>
            </a:pPr>
            <a:r>
              <a:rPr lang="tr-TR" altLang="tr-TR" sz="2400" dirty="0"/>
              <a:t> Günümüze kadar OF ve </a:t>
            </a:r>
            <a:r>
              <a:rPr lang="tr-TR" altLang="tr-TR" sz="2400" dirty="0" err="1"/>
              <a:t>K’ların</a:t>
            </a:r>
            <a:r>
              <a:rPr lang="tr-TR" altLang="tr-TR" sz="2400" dirty="0"/>
              <a:t> </a:t>
            </a:r>
            <a:r>
              <a:rPr lang="tr-TR" altLang="tr-TR" sz="2400" dirty="0" err="1"/>
              <a:t>non-kolinerjik</a:t>
            </a:r>
            <a:r>
              <a:rPr lang="tr-TR" altLang="tr-TR" sz="2400" dirty="0"/>
              <a:t> etkilerini N-metil-D-</a:t>
            </a:r>
            <a:r>
              <a:rPr lang="tr-TR" altLang="tr-TR" sz="2400" dirty="0" err="1"/>
              <a:t>aspartat</a:t>
            </a:r>
            <a:r>
              <a:rPr lang="tr-TR" altLang="tr-TR" sz="2400" dirty="0"/>
              <a:t> (NMDA) </a:t>
            </a:r>
            <a:r>
              <a:rPr lang="en-US" altLang="tr-TR" sz="2400" dirty="0"/>
              <a:t>re</a:t>
            </a:r>
            <a:r>
              <a:rPr lang="tr-TR" altLang="tr-TR" sz="2400" dirty="0" err="1"/>
              <a:t>septörler</a:t>
            </a:r>
            <a:r>
              <a:rPr lang="tr-TR" altLang="tr-TR" sz="2400" dirty="0"/>
              <a:t>, </a:t>
            </a:r>
            <a:r>
              <a:rPr lang="tr-TR" altLang="tr-TR" sz="2400" dirty="0" err="1"/>
              <a:t>adenoserjik</a:t>
            </a:r>
            <a:r>
              <a:rPr lang="tr-TR" altLang="tr-TR" sz="2400" dirty="0"/>
              <a:t>, </a:t>
            </a:r>
            <a:r>
              <a:rPr lang="tr-TR" altLang="tr-TR" sz="2400" dirty="0" err="1"/>
              <a:t>GABA’erjik</a:t>
            </a:r>
            <a:r>
              <a:rPr lang="tr-TR" altLang="tr-TR" sz="2400" dirty="0"/>
              <a:t> ve mono-</a:t>
            </a:r>
            <a:r>
              <a:rPr lang="tr-TR" altLang="tr-TR" sz="2400" dirty="0" err="1"/>
              <a:t>aminerjik</a:t>
            </a:r>
            <a:r>
              <a:rPr lang="tr-TR" altLang="tr-TR" sz="2400" dirty="0"/>
              <a:t> sistemlerle de gerçekleştirdiği ortaya konulmuştur.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dirty="0"/>
              <a:t>Zehirlilik</a:t>
            </a:r>
          </a:p>
        </p:txBody>
      </p:sp>
      <p:sp>
        <p:nvSpPr>
          <p:cNvPr id="3" name="İçerik Yer Tutucusu 2"/>
          <p:cNvSpPr>
            <a:spLocks noGrp="1"/>
          </p:cNvSpPr>
          <p:nvPr>
            <p:ph idx="1"/>
          </p:nvPr>
        </p:nvSpPr>
        <p:spPr>
          <a:xfrm>
            <a:off x="179388" y="981075"/>
            <a:ext cx="8785225" cy="5616575"/>
          </a:xfrm>
        </p:spPr>
        <p:txBody>
          <a:bodyPr/>
          <a:lstStyle/>
          <a:p>
            <a:pPr>
              <a:defRPr/>
            </a:pPr>
            <a:r>
              <a:rPr lang="tr-TR" sz="2800" dirty="0"/>
              <a:t>Zehirlenmeler daha çok akut nitelikte görülür (15 dk-1 saatte ortaya çıkar- bileşik türü, doz ve hayvan türüne göre). </a:t>
            </a:r>
          </a:p>
          <a:p>
            <a:pPr>
              <a:defRPr/>
            </a:pPr>
            <a:r>
              <a:rPr lang="tr-TR" sz="2800" dirty="0" err="1"/>
              <a:t>Örn</a:t>
            </a:r>
            <a:r>
              <a:rPr lang="tr-TR" sz="2800" dirty="0"/>
              <a:t>: </a:t>
            </a:r>
            <a:r>
              <a:rPr lang="tr-TR" sz="2800" dirty="0" err="1"/>
              <a:t>klorpirifos</a:t>
            </a:r>
            <a:r>
              <a:rPr lang="tr-TR" sz="2800" dirty="0"/>
              <a:t> ve </a:t>
            </a:r>
            <a:r>
              <a:rPr lang="tr-TR" sz="2800" dirty="0" err="1"/>
              <a:t>dimetoatla</a:t>
            </a:r>
            <a:r>
              <a:rPr lang="tr-TR" sz="2800" dirty="0"/>
              <a:t> klinik belirtiler geç görülür. </a:t>
            </a:r>
          </a:p>
          <a:p>
            <a:pPr>
              <a:defRPr/>
            </a:pPr>
            <a:r>
              <a:rPr lang="tr-TR" sz="2800" dirty="0"/>
              <a:t>Yerel (buhar halinde göz ve akciğerlerde) ve sistemik belirtiler (beyin, iskelet kası, akciğerler, kalp ve diğer organlar) görülür.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230" name="Group 46"/>
          <p:cNvGraphicFramePr>
            <a:graphicFrameLocks noGrp="1"/>
          </p:cNvGraphicFramePr>
          <p:nvPr/>
        </p:nvGraphicFramePr>
        <p:xfrm>
          <a:off x="250825" y="1268413"/>
          <a:ext cx="8642349" cy="4619625"/>
        </p:xfrm>
        <a:graphic>
          <a:graphicData uri="http://schemas.openxmlformats.org/drawingml/2006/table">
            <a:tbl>
              <a:tblPr/>
              <a:tblGrid>
                <a:gridCol w="3259056">
                  <a:extLst>
                    <a:ext uri="{9D8B030D-6E8A-4147-A177-3AD203B41FA5}">
                      <a16:colId xmlns:a16="http://schemas.microsoft.com/office/drawing/2014/main" val="20000"/>
                    </a:ext>
                  </a:extLst>
                </a:gridCol>
                <a:gridCol w="2729251">
                  <a:extLst>
                    <a:ext uri="{9D8B030D-6E8A-4147-A177-3AD203B41FA5}">
                      <a16:colId xmlns:a16="http://schemas.microsoft.com/office/drawing/2014/main" val="20001"/>
                    </a:ext>
                  </a:extLst>
                </a:gridCol>
                <a:gridCol w="2654042">
                  <a:extLst>
                    <a:ext uri="{9D8B030D-6E8A-4147-A177-3AD203B41FA5}">
                      <a16:colId xmlns:a16="http://schemas.microsoft.com/office/drawing/2014/main" val="20002"/>
                    </a:ext>
                  </a:extLst>
                </a:gridCol>
              </a:tblGrid>
              <a:tr h="534666">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NewRomanPS-BoldMT" charset="0"/>
                        </a:rPr>
                        <a:t>Muskarinik</a:t>
                      </a:r>
                      <a:r>
                        <a:rPr kumimoji="0" lang="tr-TR" altLang="tr-T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NewRomanPS-BoldMT" charset="0"/>
                        </a:rPr>
                        <a:t> etkiler</a:t>
                      </a:r>
                      <a:endParaRPr kumimoji="0" lang="tr-TR" altLang="tr-T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NewRomanPS-BoldMT"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NewRomanPS-BoldMT" charset="0"/>
                        </a:rPr>
                        <a:t>Nikotinik etkiler</a:t>
                      </a:r>
                      <a:endParaRPr kumimoji="0" lang="tr-TR" altLang="tr-TR"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NewRomanPS-BoldMT"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NewRomanPS-BoldMT" charset="0"/>
                        </a:rPr>
                        <a:t>MSS etkileri</a:t>
                      </a:r>
                      <a:endParaRPr kumimoji="0" lang="tr-TR" altLang="tr-TR"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NewRomanPS-BoldMT"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84959">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Kusma</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Karın ağrısı</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Tükürükte artma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Göz yaşarması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İdrar kaçırma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İshal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Miyozis</a:t>
                      </a:r>
                      <a:r>
                        <a:rPr kumimoji="0" lang="tr-TR" altLang="tr-TR"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Bronş salgısında artış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Akciğer ödemi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Siyanoz</a:t>
                      </a:r>
                      <a:endParaRPr kumimoji="0" lang="tr-TR" altLang="tr-TR" sz="2400" b="0" i="0" u="none" strike="noStrike" cap="none" normalizeH="0" baseline="0" dirty="0">
                        <a:ln>
                          <a:noFill/>
                        </a:ln>
                        <a:solidFill>
                          <a:schemeClr val="tx1"/>
                        </a:solidFill>
                        <a:effectLst/>
                        <a:latin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Kaslarda </a:t>
                      </a:r>
                      <a:r>
                        <a:rPr kumimoji="0" lang="tr-TR" altLang="tr-TR"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seyirmeler</a:t>
                      </a: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Tremor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Konvulziyonlar</a:t>
                      </a:r>
                      <a:endPar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Nöbetler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Sonuç: Felç</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Ajitasyon</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Dalgınlık</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Depresyon</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5664" name="Rectangle 42"/>
          <p:cNvSpPr>
            <a:spLocks noChangeArrowheads="1"/>
          </p:cNvSpPr>
          <p:nvPr/>
        </p:nvSpPr>
        <p:spPr bwMode="auto">
          <a:xfrm>
            <a:off x="250825" y="147638"/>
            <a:ext cx="864235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tr-TR" sz="2800" b="1">
                <a:latin typeface="Garamond" panose="02020404030301010803" pitchFamily="18" charset="0"/>
              </a:rPr>
              <a:t>  </a:t>
            </a:r>
            <a:r>
              <a:rPr lang="tr-TR" altLang="tr-TR" sz="2400" b="1">
                <a:latin typeface="Garamond" panose="02020404030301010803" pitchFamily="18" charset="0"/>
              </a:rPr>
              <a:t>Tablo.</a:t>
            </a:r>
            <a:r>
              <a:rPr lang="tr-TR" altLang="tr-TR" sz="2400">
                <a:latin typeface="Garamond" panose="02020404030301010803" pitchFamily="18" charset="0"/>
              </a:rPr>
              <a:t> OF ve Karbamatlılar ile zehirlenmelerde görülen klinik belirtiler (Tüm hayvanlar aynı belirtileri göstermeyebilir)</a:t>
            </a:r>
          </a:p>
        </p:txBody>
      </p:sp>
      <p:sp>
        <p:nvSpPr>
          <p:cNvPr id="155665" name="Dikdörtgen 1"/>
          <p:cNvSpPr>
            <a:spLocks noChangeArrowheads="1"/>
          </p:cNvSpPr>
          <p:nvPr/>
        </p:nvSpPr>
        <p:spPr bwMode="auto">
          <a:xfrm>
            <a:off x="565150" y="5888038"/>
            <a:ext cx="8578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tr-TR" altLang="tr-TR" sz="2800">
                <a:solidFill>
                  <a:srgbClr val="FFC000"/>
                </a:solidFill>
                <a:latin typeface="Garamond" panose="02020404030301010803" pitchFamily="18" charset="0"/>
              </a:rPr>
              <a:t>Ölüm solunum felci ve kalp krizinden kaynaklanır.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558800"/>
          </a:xfrm>
        </p:spPr>
        <p:txBody>
          <a:bodyPr/>
          <a:lstStyle/>
          <a:p>
            <a:pPr>
              <a:defRPr/>
            </a:pPr>
            <a:r>
              <a:rPr lang="tr-TR" dirty="0"/>
              <a:t>Zehirlilik</a:t>
            </a:r>
          </a:p>
        </p:txBody>
      </p:sp>
      <p:sp>
        <p:nvSpPr>
          <p:cNvPr id="3" name="İçerik Yer Tutucusu 2"/>
          <p:cNvSpPr>
            <a:spLocks noGrp="1"/>
          </p:cNvSpPr>
          <p:nvPr>
            <p:ph idx="1"/>
          </p:nvPr>
        </p:nvSpPr>
        <p:spPr>
          <a:xfrm>
            <a:off x="107950" y="908050"/>
            <a:ext cx="8578850" cy="5949950"/>
          </a:xfrm>
        </p:spPr>
        <p:txBody>
          <a:bodyPr/>
          <a:lstStyle/>
          <a:p>
            <a:pPr>
              <a:defRPr/>
            </a:pPr>
            <a:r>
              <a:rPr lang="tr-TR" sz="2400" dirty="0"/>
              <a:t>Öldürücü olmayan dozlarda belirtiler değişkendir. Çünkü </a:t>
            </a:r>
            <a:r>
              <a:rPr lang="tr-TR" sz="2400" dirty="0" err="1"/>
              <a:t>AkE’ın</a:t>
            </a:r>
            <a:r>
              <a:rPr lang="tr-TR" sz="2400" dirty="0"/>
              <a:t> yanında </a:t>
            </a:r>
            <a:r>
              <a:rPr lang="tr-TR" sz="2400" dirty="0" err="1"/>
              <a:t>butirilkolinesteraz</a:t>
            </a:r>
            <a:r>
              <a:rPr lang="tr-TR" sz="2400" dirty="0"/>
              <a:t>, </a:t>
            </a:r>
            <a:r>
              <a:rPr lang="tr-TR" sz="2400" dirty="0" err="1"/>
              <a:t>karboksilesteraz</a:t>
            </a:r>
            <a:r>
              <a:rPr lang="tr-TR" sz="2400" dirty="0"/>
              <a:t>, </a:t>
            </a:r>
            <a:r>
              <a:rPr lang="tr-TR" sz="2400" dirty="0" err="1"/>
              <a:t>nörotoksik</a:t>
            </a:r>
            <a:r>
              <a:rPr lang="tr-TR" sz="2400" dirty="0"/>
              <a:t> </a:t>
            </a:r>
            <a:r>
              <a:rPr lang="tr-TR" sz="2400" dirty="0" err="1"/>
              <a:t>esteraz</a:t>
            </a:r>
            <a:r>
              <a:rPr lang="tr-TR" sz="2400" dirty="0"/>
              <a:t> (</a:t>
            </a:r>
            <a:r>
              <a:rPr lang="tr-TR" sz="2400" dirty="0" err="1"/>
              <a:t>nöropati</a:t>
            </a:r>
            <a:r>
              <a:rPr lang="tr-TR" sz="2400" dirty="0"/>
              <a:t> </a:t>
            </a:r>
            <a:r>
              <a:rPr lang="tr-TR" sz="2400" dirty="0" err="1"/>
              <a:t>target</a:t>
            </a:r>
            <a:r>
              <a:rPr lang="tr-TR" sz="2400" dirty="0"/>
              <a:t> </a:t>
            </a:r>
            <a:r>
              <a:rPr lang="tr-TR" sz="2400" dirty="0" err="1"/>
              <a:t>esteraz</a:t>
            </a:r>
            <a:r>
              <a:rPr lang="tr-TR" sz="2400" dirty="0"/>
              <a:t>-NTE)</a:t>
            </a:r>
            <a:r>
              <a:rPr lang="en-US" sz="2400" dirty="0"/>
              <a:t>, a</a:t>
            </a:r>
            <a:r>
              <a:rPr lang="tr-TR" sz="2400" dirty="0" err="1"/>
              <a:t>silpeptit</a:t>
            </a:r>
            <a:r>
              <a:rPr lang="tr-TR" sz="2400" dirty="0"/>
              <a:t> </a:t>
            </a:r>
            <a:r>
              <a:rPr lang="tr-TR" sz="2400" dirty="0" err="1"/>
              <a:t>hidrolaz</a:t>
            </a:r>
            <a:r>
              <a:rPr lang="tr-TR" sz="2400" dirty="0"/>
              <a:t>, </a:t>
            </a:r>
            <a:r>
              <a:rPr lang="en-US" sz="2400" dirty="0" err="1"/>
              <a:t>ar</a:t>
            </a:r>
            <a:r>
              <a:rPr lang="tr-TR" sz="2400" dirty="0" err="1"/>
              <a:t>ilformamidaz</a:t>
            </a:r>
            <a:r>
              <a:rPr lang="tr-TR" sz="2400" dirty="0"/>
              <a:t>, </a:t>
            </a:r>
            <a:r>
              <a:rPr lang="tr-TR" sz="2400" dirty="0" err="1"/>
              <a:t>proteazlar</a:t>
            </a:r>
            <a:r>
              <a:rPr lang="tr-TR" sz="2400" dirty="0"/>
              <a:t>, </a:t>
            </a:r>
            <a:r>
              <a:rPr lang="tr-TR" sz="2400" dirty="0" err="1"/>
              <a:t>tripsin</a:t>
            </a:r>
            <a:r>
              <a:rPr lang="tr-TR" sz="2400" dirty="0"/>
              <a:t>, </a:t>
            </a:r>
            <a:r>
              <a:rPr lang="tr-TR" sz="2400" dirty="0" err="1"/>
              <a:t>kimotripsin</a:t>
            </a:r>
            <a:r>
              <a:rPr lang="tr-TR" sz="2400" dirty="0"/>
              <a:t>, </a:t>
            </a:r>
            <a:r>
              <a:rPr lang="tr-TR" sz="2400" dirty="0" err="1"/>
              <a:t>kannabinoid</a:t>
            </a:r>
            <a:r>
              <a:rPr lang="tr-TR" sz="2400" dirty="0"/>
              <a:t> CB1 reseptör, albümin ve diğer öteki enzim, reseptör ve proteinlerle de etkileşirler. </a:t>
            </a:r>
          </a:p>
          <a:p>
            <a:pPr marL="0" indent="0">
              <a:buFont typeface="Wingdings" panose="05000000000000000000" pitchFamily="2" charset="2"/>
              <a:buNone/>
              <a:defRPr/>
            </a:pPr>
            <a:r>
              <a:rPr lang="tr-TR" sz="2400" dirty="0"/>
              <a:t> </a:t>
            </a:r>
          </a:p>
          <a:p>
            <a:pPr>
              <a:defRPr/>
            </a:pPr>
            <a:r>
              <a:rPr lang="tr-TR" sz="2400" dirty="0" err="1"/>
              <a:t>K’larla</a:t>
            </a:r>
            <a:r>
              <a:rPr lang="tr-TR" sz="2400" dirty="0"/>
              <a:t> zehirlenen hayvanlar 3-6 saatte, </a:t>
            </a:r>
            <a:r>
              <a:rPr lang="tr-TR" sz="2400" dirty="0" err="1"/>
              <a:t>OF’larda</a:t>
            </a:r>
            <a:r>
              <a:rPr lang="tr-TR" sz="2400" dirty="0"/>
              <a:t> 24 saatte düzelebilir. Ama OF savaş silahlarıyla zehirlenmelerde zehirlenme günlerce sürebilir.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74700"/>
          </a:xfrm>
        </p:spPr>
        <p:txBody>
          <a:bodyPr/>
          <a:lstStyle/>
          <a:p>
            <a:pPr>
              <a:defRPr/>
            </a:pPr>
            <a:r>
              <a:rPr lang="tr-TR" sz="3200" dirty="0"/>
              <a:t>Tanı</a:t>
            </a:r>
          </a:p>
        </p:txBody>
      </p:sp>
      <p:sp>
        <p:nvSpPr>
          <p:cNvPr id="3" name="İçerik Yer Tutucusu 2"/>
          <p:cNvSpPr>
            <a:spLocks noGrp="1"/>
          </p:cNvSpPr>
          <p:nvPr>
            <p:ph idx="1"/>
          </p:nvPr>
        </p:nvSpPr>
        <p:spPr>
          <a:xfrm>
            <a:off x="179388" y="1052513"/>
            <a:ext cx="8507412" cy="5689600"/>
          </a:xfrm>
        </p:spPr>
        <p:txBody>
          <a:bodyPr/>
          <a:lstStyle/>
          <a:p>
            <a:pPr>
              <a:defRPr/>
            </a:pPr>
            <a:r>
              <a:rPr lang="tr-TR" sz="2800" dirty="0"/>
              <a:t>Genellikle klinik belirtiler ve kan veya ölen hayvanların beynindeki (korteks) </a:t>
            </a:r>
            <a:r>
              <a:rPr lang="tr-TR" sz="2800" dirty="0" err="1"/>
              <a:t>AkE’ın</a:t>
            </a:r>
            <a:r>
              <a:rPr lang="tr-TR" sz="2800" dirty="0"/>
              <a:t> etkinliği ölçülerek tanı konabilir. </a:t>
            </a:r>
          </a:p>
          <a:p>
            <a:pPr>
              <a:defRPr/>
            </a:pPr>
            <a:r>
              <a:rPr lang="tr-TR" sz="2800" dirty="0" err="1"/>
              <a:t>AkE’ın</a:t>
            </a:r>
            <a:r>
              <a:rPr lang="tr-TR" sz="2800" dirty="0"/>
              <a:t> etkinliğindeki &gt;%70’lik kayıp pozitif olarak değerlendirilir. </a:t>
            </a:r>
          </a:p>
          <a:p>
            <a:pPr>
              <a:defRPr/>
            </a:pPr>
            <a:r>
              <a:rPr lang="tr-TR" sz="2800" dirty="0"/>
              <a:t>Ancak yine de yorumlama dikkatli yapılmalı ve kesin tanı GC/MS veya LC/MS gibi laboratuvar analizleriyle yapılmalıdır.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defRPr/>
            </a:pPr>
            <a:r>
              <a:rPr lang="tr-TR" altLang="tr-TR" sz="3600"/>
              <a:t>Pestisitlerin Faydaları</a:t>
            </a:r>
          </a:p>
        </p:txBody>
      </p:sp>
      <p:sp>
        <p:nvSpPr>
          <p:cNvPr id="299011" name="Rectangle 3"/>
          <p:cNvSpPr>
            <a:spLocks noGrp="1" noChangeArrowheads="1"/>
          </p:cNvSpPr>
          <p:nvPr>
            <p:ph type="body" idx="1"/>
          </p:nvPr>
        </p:nvSpPr>
        <p:spPr>
          <a:xfrm>
            <a:off x="457200" y="1420813"/>
            <a:ext cx="8229600" cy="5103812"/>
          </a:xfrm>
        </p:spPr>
        <p:txBody>
          <a:bodyPr/>
          <a:lstStyle/>
          <a:p>
            <a:pPr eaLnBrk="1" hangingPunct="1">
              <a:defRPr/>
            </a:pPr>
            <a:r>
              <a:rPr lang="tr-TR" altLang="tr-TR" sz="3400" dirty="0"/>
              <a:t>2. Tarımsal ve hayvansal ürünlerin verimi ve kalitesini artırırlar. </a:t>
            </a:r>
          </a:p>
        </p:txBody>
      </p:sp>
      <p:pic>
        <p:nvPicPr>
          <p:cNvPr id="124932" name="Picture 5" descr="ipohea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141663"/>
            <a:ext cx="25923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7" descr="grapeleaf%2520skeletonizer%2520mls%2520outdoors%25206060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141663"/>
            <a:ext cx="30241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2400" dirty="0"/>
              <a:t>Tablo. Hayvanlardaki beyin korteksi </a:t>
            </a:r>
            <a:r>
              <a:rPr lang="tr-TR" sz="2400" dirty="0" err="1"/>
              <a:t>AkE</a:t>
            </a:r>
            <a:r>
              <a:rPr lang="tr-TR" sz="2400" dirty="0"/>
              <a:t> etkinliği</a:t>
            </a:r>
            <a:endParaRPr lang="tr-TR" dirty="0"/>
          </a:p>
        </p:txBody>
      </p:sp>
      <p:graphicFrame>
        <p:nvGraphicFramePr>
          <p:cNvPr id="4" name="İçerik Yer Tutucusu 3"/>
          <p:cNvGraphicFramePr>
            <a:graphicFrameLocks noGrp="1"/>
          </p:cNvGraphicFramePr>
          <p:nvPr>
            <p:ph idx="1"/>
          </p:nvPr>
        </p:nvGraphicFramePr>
        <p:xfrm>
          <a:off x="250825" y="908050"/>
          <a:ext cx="8435975" cy="2967040"/>
        </p:xfrm>
        <a:graphic>
          <a:graphicData uri="http://schemas.openxmlformats.org/drawingml/2006/table">
            <a:tbl>
              <a:tblPr firstRow="1" bandRow="1">
                <a:tableStyleId>{5C22544A-7EE6-4342-B048-85BDC9FD1C3A}</a:tableStyleId>
              </a:tblPr>
              <a:tblGrid>
                <a:gridCol w="3673103">
                  <a:extLst>
                    <a:ext uri="{9D8B030D-6E8A-4147-A177-3AD203B41FA5}">
                      <a16:colId xmlns:a16="http://schemas.microsoft.com/office/drawing/2014/main" val="20000"/>
                    </a:ext>
                  </a:extLst>
                </a:gridCol>
                <a:gridCol w="4762872">
                  <a:extLst>
                    <a:ext uri="{9D8B030D-6E8A-4147-A177-3AD203B41FA5}">
                      <a16:colId xmlns:a16="http://schemas.microsoft.com/office/drawing/2014/main" val="20001"/>
                    </a:ext>
                  </a:extLst>
                </a:gridCol>
              </a:tblGrid>
              <a:tr h="370880">
                <a:tc>
                  <a:txBody>
                    <a:bodyPr/>
                    <a:lstStyle/>
                    <a:p>
                      <a:r>
                        <a:rPr lang="tr-TR" sz="1800" dirty="0" err="1"/>
                        <a:t>Species</a:t>
                      </a:r>
                      <a:endParaRPr lang="tr-TR"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AkE</a:t>
                      </a:r>
                      <a:r>
                        <a:rPr lang="tr-TR" sz="1800" dirty="0"/>
                        <a:t> (</a:t>
                      </a:r>
                      <a:r>
                        <a:rPr lang="el-GR" sz="1800" dirty="0"/>
                        <a:t>μ</a:t>
                      </a:r>
                      <a:r>
                        <a:rPr lang="tr-TR" sz="1800" dirty="0" err="1"/>
                        <a:t>mol</a:t>
                      </a:r>
                      <a:r>
                        <a:rPr lang="tr-TR" sz="1800" dirty="0"/>
                        <a:t>/g/saat)</a:t>
                      </a:r>
                    </a:p>
                  </a:txBody>
                  <a:tcPr marT="45725" marB="45725"/>
                </a:tc>
                <a:extLst>
                  <a:ext uri="{0D108BD9-81ED-4DB2-BD59-A6C34878D82A}">
                    <a16:rowId xmlns:a16="http://schemas.microsoft.com/office/drawing/2014/main" val="10000"/>
                  </a:ext>
                </a:extLst>
              </a:tr>
              <a:tr h="370880">
                <a:tc>
                  <a:txBody>
                    <a:bodyPr/>
                    <a:lstStyle/>
                    <a:p>
                      <a:r>
                        <a:rPr lang="tr-TR" sz="1800" dirty="0"/>
                        <a:t>Sığır</a:t>
                      </a:r>
                    </a:p>
                  </a:txBody>
                  <a:tcPr marT="45725" marB="45725"/>
                </a:tc>
                <a:tc>
                  <a:txBody>
                    <a:bodyPr/>
                    <a:lstStyle/>
                    <a:p>
                      <a:r>
                        <a:rPr lang="tr-TR" sz="1800" dirty="0"/>
                        <a:t>160</a:t>
                      </a:r>
                    </a:p>
                  </a:txBody>
                  <a:tcPr marT="45725" marB="45725"/>
                </a:tc>
                <a:extLst>
                  <a:ext uri="{0D108BD9-81ED-4DB2-BD59-A6C34878D82A}">
                    <a16:rowId xmlns:a16="http://schemas.microsoft.com/office/drawing/2014/main" val="10001"/>
                  </a:ext>
                </a:extLst>
              </a:tr>
              <a:tr h="370880">
                <a:tc>
                  <a:txBody>
                    <a:bodyPr/>
                    <a:lstStyle/>
                    <a:p>
                      <a:r>
                        <a:rPr lang="tr-TR" sz="1800" dirty="0"/>
                        <a:t>Domuz</a:t>
                      </a:r>
                    </a:p>
                  </a:txBody>
                  <a:tcPr marT="45725" marB="45725"/>
                </a:tc>
                <a:tc>
                  <a:txBody>
                    <a:bodyPr/>
                    <a:lstStyle/>
                    <a:p>
                      <a:r>
                        <a:rPr lang="tr-TR" sz="1800" dirty="0"/>
                        <a:t>163</a:t>
                      </a:r>
                    </a:p>
                  </a:txBody>
                  <a:tcPr marT="45725" marB="45725"/>
                </a:tc>
                <a:extLst>
                  <a:ext uri="{0D108BD9-81ED-4DB2-BD59-A6C34878D82A}">
                    <a16:rowId xmlns:a16="http://schemas.microsoft.com/office/drawing/2014/main" val="10002"/>
                  </a:ext>
                </a:extLst>
              </a:tr>
              <a:tr h="370880">
                <a:tc>
                  <a:txBody>
                    <a:bodyPr/>
                    <a:lstStyle/>
                    <a:p>
                      <a:r>
                        <a:rPr lang="tr-TR" sz="1800" dirty="0"/>
                        <a:t>Koyun</a:t>
                      </a:r>
                    </a:p>
                  </a:txBody>
                  <a:tcPr marT="45725" marB="45725"/>
                </a:tc>
                <a:tc>
                  <a:txBody>
                    <a:bodyPr/>
                    <a:lstStyle/>
                    <a:p>
                      <a:r>
                        <a:rPr lang="tr-TR" sz="1800" dirty="0"/>
                        <a:t>170</a:t>
                      </a:r>
                    </a:p>
                  </a:txBody>
                  <a:tcPr marT="45725" marB="45725"/>
                </a:tc>
                <a:extLst>
                  <a:ext uri="{0D108BD9-81ED-4DB2-BD59-A6C34878D82A}">
                    <a16:rowId xmlns:a16="http://schemas.microsoft.com/office/drawing/2014/main" val="10003"/>
                  </a:ext>
                </a:extLst>
              </a:tr>
              <a:tr h="370880">
                <a:tc>
                  <a:txBody>
                    <a:bodyPr/>
                    <a:lstStyle/>
                    <a:p>
                      <a:r>
                        <a:rPr lang="tr-TR" sz="1800" dirty="0"/>
                        <a:t>At </a:t>
                      </a:r>
                    </a:p>
                  </a:txBody>
                  <a:tcPr marT="45725" marB="45725"/>
                </a:tc>
                <a:tc>
                  <a:txBody>
                    <a:bodyPr/>
                    <a:lstStyle/>
                    <a:p>
                      <a:r>
                        <a:rPr lang="tr-TR" sz="1800" dirty="0"/>
                        <a:t>124</a:t>
                      </a:r>
                    </a:p>
                  </a:txBody>
                  <a:tcPr marT="45725" marB="45725"/>
                </a:tc>
                <a:extLst>
                  <a:ext uri="{0D108BD9-81ED-4DB2-BD59-A6C34878D82A}">
                    <a16:rowId xmlns:a16="http://schemas.microsoft.com/office/drawing/2014/main" val="10004"/>
                  </a:ext>
                </a:extLst>
              </a:tr>
              <a:tr h="370880">
                <a:tc>
                  <a:txBody>
                    <a:bodyPr/>
                    <a:lstStyle/>
                    <a:p>
                      <a:r>
                        <a:rPr lang="tr-TR" sz="1800" dirty="0"/>
                        <a:t>Tavuk</a:t>
                      </a:r>
                    </a:p>
                  </a:txBody>
                  <a:tcPr marT="45725" marB="45725"/>
                </a:tc>
                <a:tc>
                  <a:txBody>
                    <a:bodyPr/>
                    <a:lstStyle/>
                    <a:p>
                      <a:r>
                        <a:rPr lang="tr-TR" sz="1800" dirty="0"/>
                        <a:t>1098</a:t>
                      </a:r>
                    </a:p>
                  </a:txBody>
                  <a:tcPr marT="45725" marB="45725"/>
                </a:tc>
                <a:extLst>
                  <a:ext uri="{0D108BD9-81ED-4DB2-BD59-A6C34878D82A}">
                    <a16:rowId xmlns:a16="http://schemas.microsoft.com/office/drawing/2014/main" val="10005"/>
                  </a:ext>
                </a:extLst>
              </a:tr>
              <a:tr h="370880">
                <a:tc>
                  <a:txBody>
                    <a:bodyPr/>
                    <a:lstStyle/>
                    <a:p>
                      <a:r>
                        <a:rPr lang="tr-TR" sz="1800" dirty="0"/>
                        <a:t>Köpek</a:t>
                      </a:r>
                    </a:p>
                  </a:txBody>
                  <a:tcPr marT="45725" marB="45725"/>
                </a:tc>
                <a:tc>
                  <a:txBody>
                    <a:bodyPr/>
                    <a:lstStyle/>
                    <a:p>
                      <a:r>
                        <a:rPr lang="tr-TR" sz="1800" dirty="0"/>
                        <a:t>200</a:t>
                      </a:r>
                    </a:p>
                  </a:txBody>
                  <a:tcPr marT="45725" marB="45725"/>
                </a:tc>
                <a:extLst>
                  <a:ext uri="{0D108BD9-81ED-4DB2-BD59-A6C34878D82A}">
                    <a16:rowId xmlns:a16="http://schemas.microsoft.com/office/drawing/2014/main" val="10006"/>
                  </a:ext>
                </a:extLst>
              </a:tr>
              <a:tr h="370880">
                <a:tc>
                  <a:txBody>
                    <a:bodyPr/>
                    <a:lstStyle/>
                    <a:p>
                      <a:r>
                        <a:rPr lang="tr-TR" sz="1800" dirty="0"/>
                        <a:t>Sıçan</a:t>
                      </a:r>
                    </a:p>
                  </a:txBody>
                  <a:tcPr marT="45725" marB="45725"/>
                </a:tc>
                <a:tc>
                  <a:txBody>
                    <a:bodyPr/>
                    <a:lstStyle/>
                    <a:p>
                      <a:r>
                        <a:rPr lang="tr-TR" sz="1800" dirty="0"/>
                        <a:t>255</a:t>
                      </a:r>
                    </a:p>
                  </a:txBody>
                  <a:tcPr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630237"/>
          </a:xfrm>
        </p:spPr>
        <p:txBody>
          <a:bodyPr/>
          <a:lstStyle/>
          <a:p>
            <a:pPr>
              <a:defRPr/>
            </a:pPr>
            <a:r>
              <a:rPr lang="tr-TR" sz="3200" dirty="0"/>
              <a:t>Akut zehirlenmenin Tedavisi</a:t>
            </a:r>
          </a:p>
        </p:txBody>
      </p:sp>
      <p:sp>
        <p:nvSpPr>
          <p:cNvPr id="3" name="İçerik Yer Tutucusu 2"/>
          <p:cNvSpPr>
            <a:spLocks noGrp="1"/>
          </p:cNvSpPr>
          <p:nvPr>
            <p:ph idx="1"/>
          </p:nvPr>
        </p:nvSpPr>
        <p:spPr>
          <a:xfrm>
            <a:off x="250825" y="908050"/>
            <a:ext cx="8642350" cy="5689600"/>
          </a:xfrm>
        </p:spPr>
        <p:txBody>
          <a:bodyPr/>
          <a:lstStyle/>
          <a:p>
            <a:pPr>
              <a:defRPr/>
            </a:pPr>
            <a:r>
              <a:rPr lang="tr-TR" sz="2400" dirty="0"/>
              <a:t>Tek mideli hayvanlarda oral zehirlenmelerde </a:t>
            </a:r>
            <a:r>
              <a:rPr lang="tr-TR" sz="2400" dirty="0" err="1"/>
              <a:t>gastrik</a:t>
            </a:r>
            <a:r>
              <a:rPr lang="tr-TR" sz="2400" dirty="0"/>
              <a:t> lavaj-etkin kömür, </a:t>
            </a:r>
            <a:r>
              <a:rPr lang="tr-TR" sz="2400" dirty="0" err="1"/>
              <a:t>dermal</a:t>
            </a:r>
            <a:r>
              <a:rPr lang="tr-TR" sz="2400" dirty="0"/>
              <a:t> bulaşmalarda bol su ile yıkama önerilir. </a:t>
            </a:r>
          </a:p>
          <a:p>
            <a:pPr>
              <a:defRPr/>
            </a:pPr>
            <a:r>
              <a:rPr lang="tr-TR" sz="2400" dirty="0"/>
              <a:t>Damar içi sıvı tedavisi her zaman yararlıdır. </a:t>
            </a:r>
          </a:p>
          <a:p>
            <a:pPr>
              <a:defRPr/>
            </a:pPr>
            <a:r>
              <a:rPr lang="tr-TR" sz="2400" dirty="0"/>
              <a:t>OF zehirlenmesinde atropin ile oksim bileşikleri (2-PAM-pralidoksim) kombinasyonu iyi bir antidottur. </a:t>
            </a:r>
          </a:p>
          <a:p>
            <a:pPr>
              <a:defRPr/>
            </a:pPr>
            <a:r>
              <a:rPr lang="tr-TR" sz="2400" dirty="0" err="1"/>
              <a:t>Ruminantlarda</a:t>
            </a:r>
            <a:r>
              <a:rPr lang="tr-TR" sz="2400" dirty="0"/>
              <a:t> atropinin önerilen dozun (0.5 mg/kg) ¼’ü yavaş Dİ enjeksiyonla, geri kalanı Kİ veya DA verilir. Toplam doz at için 65 mg, köpek için 2 mg’ı geçmemelidir. Atropin tedavisi aşırı </a:t>
            </a:r>
            <a:r>
              <a:rPr lang="tr-TR" sz="2400" dirty="0" err="1"/>
              <a:t>sekresyon</a:t>
            </a:r>
            <a:r>
              <a:rPr lang="tr-TR" sz="2400" dirty="0"/>
              <a:t> belirtileri bitene kadar saat başı tekrar edilmelidir.  </a:t>
            </a:r>
          </a:p>
          <a:p>
            <a:pPr>
              <a:defRPr/>
            </a:pPr>
            <a:endParaRPr lang="tr-TR" sz="2400" dirty="0"/>
          </a:p>
          <a:p>
            <a:pPr>
              <a:defRPr/>
            </a:pPr>
            <a:endParaRPr lang="tr-T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630237"/>
          </a:xfrm>
        </p:spPr>
        <p:txBody>
          <a:bodyPr/>
          <a:lstStyle/>
          <a:p>
            <a:pPr>
              <a:defRPr/>
            </a:pPr>
            <a:r>
              <a:rPr lang="tr-TR" sz="3200" dirty="0"/>
              <a:t>Akut zehirlenmenin Tedavisi</a:t>
            </a:r>
          </a:p>
        </p:txBody>
      </p:sp>
      <p:sp>
        <p:nvSpPr>
          <p:cNvPr id="3" name="İçerik Yer Tutucusu 2"/>
          <p:cNvSpPr>
            <a:spLocks noGrp="1"/>
          </p:cNvSpPr>
          <p:nvPr>
            <p:ph idx="1"/>
          </p:nvPr>
        </p:nvSpPr>
        <p:spPr>
          <a:xfrm>
            <a:off x="179388" y="908050"/>
            <a:ext cx="8507412" cy="5834063"/>
          </a:xfrm>
        </p:spPr>
        <p:txBody>
          <a:bodyPr/>
          <a:lstStyle/>
          <a:p>
            <a:pPr>
              <a:defRPr/>
            </a:pPr>
            <a:r>
              <a:rPr lang="en-US" sz="2400" dirty="0"/>
              <a:t>2-PAM</a:t>
            </a:r>
            <a:r>
              <a:rPr lang="tr-TR" sz="2400" dirty="0"/>
              <a:t>, OF’ların </a:t>
            </a:r>
            <a:r>
              <a:rPr lang="tr-TR" sz="2400" dirty="0" err="1"/>
              <a:t>inhibe</a:t>
            </a:r>
            <a:r>
              <a:rPr lang="tr-TR" sz="2400" dirty="0"/>
              <a:t> ettiği </a:t>
            </a:r>
            <a:r>
              <a:rPr lang="tr-TR" sz="2400" dirty="0" err="1"/>
              <a:t>AkE’ı</a:t>
            </a:r>
            <a:r>
              <a:rPr lang="tr-TR" sz="2400" dirty="0"/>
              <a:t> </a:t>
            </a:r>
            <a:r>
              <a:rPr lang="tr-TR" sz="2400" dirty="0" err="1"/>
              <a:t>reaktive</a:t>
            </a:r>
            <a:r>
              <a:rPr lang="tr-TR" sz="2400" dirty="0"/>
              <a:t> eder. Önerilen dozu Dİ yolla 20 mg/kg’dır. Başlangıç dozunun yarısı kadarı 1 saat sonra tekrarlanabilir. Diğer </a:t>
            </a:r>
            <a:r>
              <a:rPr lang="tr-TR" sz="2400" dirty="0" err="1"/>
              <a:t>oksimler</a:t>
            </a:r>
            <a:r>
              <a:rPr lang="tr-TR" sz="2400" dirty="0"/>
              <a:t> de denenmesine rağmen en iyi etkiyi atropin-PAM kombinasyonu sağlar. </a:t>
            </a:r>
          </a:p>
          <a:p>
            <a:pPr>
              <a:defRPr/>
            </a:pPr>
            <a:r>
              <a:rPr lang="tr-TR" sz="2400" i="1" dirty="0">
                <a:solidFill>
                  <a:srgbClr val="FFFF00"/>
                </a:solidFill>
              </a:rPr>
              <a:t>Morfin, </a:t>
            </a:r>
            <a:r>
              <a:rPr lang="tr-TR" sz="2400" i="1" dirty="0" err="1">
                <a:solidFill>
                  <a:srgbClr val="FFFF00"/>
                </a:solidFill>
              </a:rPr>
              <a:t>barbitüratlar</a:t>
            </a:r>
            <a:r>
              <a:rPr lang="tr-TR" sz="2400" i="1" dirty="0">
                <a:solidFill>
                  <a:srgbClr val="FFFF00"/>
                </a:solidFill>
              </a:rPr>
              <a:t> gibi </a:t>
            </a:r>
            <a:r>
              <a:rPr lang="tr-TR" sz="2400" i="1" dirty="0" err="1">
                <a:solidFill>
                  <a:srgbClr val="FFFF00"/>
                </a:solidFill>
              </a:rPr>
              <a:t>depresanlar</a:t>
            </a:r>
            <a:r>
              <a:rPr lang="tr-TR" sz="2400" i="1" dirty="0">
                <a:solidFill>
                  <a:srgbClr val="FFFF00"/>
                </a:solidFill>
              </a:rPr>
              <a:t>, </a:t>
            </a:r>
            <a:r>
              <a:rPr lang="tr-TR" sz="2400" i="1" dirty="0" err="1">
                <a:solidFill>
                  <a:srgbClr val="FFFF00"/>
                </a:solidFill>
              </a:rPr>
              <a:t>pentilentetrazol</a:t>
            </a:r>
            <a:r>
              <a:rPr lang="tr-TR" sz="2400" i="1" dirty="0">
                <a:solidFill>
                  <a:srgbClr val="FFFF00"/>
                </a:solidFill>
              </a:rPr>
              <a:t>, </a:t>
            </a:r>
            <a:r>
              <a:rPr lang="tr-TR" sz="2400" i="1" dirty="0" err="1">
                <a:solidFill>
                  <a:srgbClr val="FFFF00"/>
                </a:solidFill>
              </a:rPr>
              <a:t>rezerpin</a:t>
            </a:r>
            <a:r>
              <a:rPr lang="tr-TR" sz="2400" i="1" dirty="0">
                <a:solidFill>
                  <a:srgbClr val="FFFF00"/>
                </a:solidFill>
              </a:rPr>
              <a:t>, </a:t>
            </a:r>
            <a:r>
              <a:rPr lang="tr-TR" sz="2400" i="1" dirty="0" err="1">
                <a:solidFill>
                  <a:srgbClr val="FFFF00"/>
                </a:solidFill>
              </a:rPr>
              <a:t>süksinilkolin</a:t>
            </a:r>
            <a:r>
              <a:rPr lang="tr-TR" sz="2400" i="1" dirty="0">
                <a:solidFill>
                  <a:srgbClr val="FFFF00"/>
                </a:solidFill>
              </a:rPr>
              <a:t> </a:t>
            </a:r>
            <a:r>
              <a:rPr lang="tr-TR" sz="2400" dirty="0">
                <a:solidFill>
                  <a:srgbClr val="FFFF00"/>
                </a:solidFill>
              </a:rPr>
              <a:t>ve </a:t>
            </a:r>
            <a:r>
              <a:rPr lang="tr-TR" sz="2400" i="1" dirty="0" err="1">
                <a:solidFill>
                  <a:srgbClr val="FFFF00"/>
                </a:solidFill>
              </a:rPr>
              <a:t>teofilin</a:t>
            </a:r>
            <a:r>
              <a:rPr lang="tr-TR" sz="2400" dirty="0">
                <a:solidFill>
                  <a:srgbClr val="FFFF00"/>
                </a:solidFill>
              </a:rPr>
              <a:t> kullanılması </a:t>
            </a:r>
            <a:r>
              <a:rPr lang="tr-TR" sz="2400" dirty="0" err="1">
                <a:solidFill>
                  <a:srgbClr val="FFFF00"/>
                </a:solidFill>
              </a:rPr>
              <a:t>kontrendikedir</a:t>
            </a:r>
            <a:r>
              <a:rPr lang="tr-TR" sz="2400" dirty="0">
                <a:solidFill>
                  <a:srgbClr val="FFFF00"/>
                </a:solidFill>
              </a:rPr>
              <a:t>. Atropin kullanmadan </a:t>
            </a:r>
            <a:r>
              <a:rPr lang="tr-TR" sz="2400" dirty="0" err="1">
                <a:solidFill>
                  <a:srgbClr val="FFFF00"/>
                </a:solidFill>
              </a:rPr>
              <a:t>diazepam</a:t>
            </a:r>
            <a:r>
              <a:rPr lang="tr-TR" sz="2400" dirty="0">
                <a:solidFill>
                  <a:srgbClr val="FFFF00"/>
                </a:solidFill>
              </a:rPr>
              <a:t> kullanılması zehirlenmeyi artırabilir.  </a:t>
            </a:r>
          </a:p>
          <a:p>
            <a:pPr>
              <a:defRPr/>
            </a:pPr>
            <a:r>
              <a:rPr lang="tr-TR" sz="2400" dirty="0" err="1"/>
              <a:t>Parenteral</a:t>
            </a:r>
            <a:r>
              <a:rPr lang="tr-TR" sz="2400" dirty="0"/>
              <a:t> yolla aşırı sıvı sağaltımının yapılmaması önerilir.</a:t>
            </a:r>
          </a:p>
          <a:p>
            <a:pPr>
              <a:defRPr/>
            </a:pPr>
            <a:endParaRPr lang="tr-T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3200" dirty="0"/>
              <a:t>Akut zehirlenmenin Tedavisi</a:t>
            </a:r>
          </a:p>
        </p:txBody>
      </p:sp>
      <p:sp>
        <p:nvSpPr>
          <p:cNvPr id="3" name="İçerik Yer Tutucusu 2"/>
          <p:cNvSpPr>
            <a:spLocks noGrp="1"/>
          </p:cNvSpPr>
          <p:nvPr>
            <p:ph idx="1"/>
          </p:nvPr>
        </p:nvSpPr>
        <p:spPr>
          <a:xfrm>
            <a:off x="179388" y="1125538"/>
            <a:ext cx="8507412" cy="5543550"/>
          </a:xfrm>
        </p:spPr>
        <p:txBody>
          <a:bodyPr/>
          <a:lstStyle/>
          <a:p>
            <a:pPr>
              <a:defRPr/>
            </a:pPr>
            <a:r>
              <a:rPr lang="tr-TR" sz="2800" dirty="0"/>
              <a:t>Karbamat zehirlenmesinde oksim bileşikleri, </a:t>
            </a:r>
            <a:r>
              <a:rPr lang="tr-TR" sz="2800" dirty="0" err="1"/>
              <a:t>barbitüratlar</a:t>
            </a:r>
            <a:r>
              <a:rPr lang="tr-TR" sz="2800" dirty="0"/>
              <a:t> ve </a:t>
            </a:r>
            <a:r>
              <a:rPr lang="tr-TR" sz="2800" dirty="0" err="1"/>
              <a:t>diazepam</a:t>
            </a:r>
            <a:r>
              <a:rPr lang="tr-TR" sz="2800" dirty="0"/>
              <a:t> zehirliliği artırabilir. O yüzden sadece atropin (OF zehirlenmesinde önerildiği dozlarda) kullanılmalıdır. </a:t>
            </a:r>
          </a:p>
          <a:p>
            <a:pPr>
              <a:defRPr/>
            </a:pPr>
            <a:r>
              <a:rPr lang="tr-TR" sz="2800" dirty="0"/>
              <a:t>Ancak yüksek dozda K ile zehirlenmiş hayvanlarda atropin tedavisi de yeterli olmamaktadır.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03262"/>
          </a:xfrm>
        </p:spPr>
        <p:txBody>
          <a:bodyPr/>
          <a:lstStyle/>
          <a:p>
            <a:pPr>
              <a:defRPr/>
            </a:pPr>
            <a:r>
              <a:rPr lang="tr-TR" sz="3200" dirty="0"/>
              <a:t>Kronik zehirlenme (Gecikmiş </a:t>
            </a:r>
            <a:r>
              <a:rPr lang="tr-TR" sz="3200" dirty="0" err="1"/>
              <a:t>Polinöropati</a:t>
            </a:r>
            <a:r>
              <a:rPr lang="tr-TR" sz="3200" dirty="0"/>
              <a:t>)</a:t>
            </a:r>
          </a:p>
        </p:txBody>
      </p:sp>
      <p:sp>
        <p:nvSpPr>
          <p:cNvPr id="3" name="İçerik Yer Tutucusu 2"/>
          <p:cNvSpPr>
            <a:spLocks noGrp="1"/>
          </p:cNvSpPr>
          <p:nvPr>
            <p:ph idx="1"/>
          </p:nvPr>
        </p:nvSpPr>
        <p:spPr>
          <a:xfrm>
            <a:off x="179388" y="981075"/>
            <a:ext cx="8713787" cy="5688013"/>
          </a:xfrm>
        </p:spPr>
        <p:txBody>
          <a:bodyPr/>
          <a:lstStyle/>
          <a:p>
            <a:pPr>
              <a:defRPr/>
            </a:pPr>
            <a:r>
              <a:rPr lang="tr-TR" sz="2400" dirty="0"/>
              <a:t>En çok endişe edilen konu OF’ların gecikmiş tip </a:t>
            </a:r>
            <a:r>
              <a:rPr lang="tr-TR" sz="2400" dirty="0" err="1"/>
              <a:t>nörotoksisiteye</a:t>
            </a:r>
            <a:r>
              <a:rPr lang="tr-TR" sz="2400" dirty="0"/>
              <a:t> neden olmasıdır. </a:t>
            </a:r>
          </a:p>
          <a:p>
            <a:pPr>
              <a:defRPr/>
            </a:pPr>
            <a:r>
              <a:rPr lang="tr-TR" sz="2400" dirty="0"/>
              <a:t>Bu etki yaklaşık 40 yıldır bilinmektedir (İnsan ve tavuklarda </a:t>
            </a:r>
            <a:r>
              <a:rPr lang="tr-TR" sz="2400" dirty="0" err="1"/>
              <a:t>ataksi</a:t>
            </a:r>
            <a:r>
              <a:rPr lang="tr-TR" sz="2400" dirty="0"/>
              <a:t> ve bacakların zayıflığı ile karakterize).  </a:t>
            </a:r>
          </a:p>
          <a:p>
            <a:pPr>
              <a:defRPr/>
            </a:pPr>
            <a:r>
              <a:rPr lang="tr-TR" sz="2400" dirty="0"/>
              <a:t>Bu tip zehirlenmeye insan, piliç, buzağı, kedi, tavşan, kuzu ve domuzlar çok, sıçan, köpek ve maymunlar az duyarlıdır; 8 haftalıktan küçük piliçler duyarsızdır.</a:t>
            </a:r>
          </a:p>
          <a:p>
            <a:pPr>
              <a:defRPr/>
            </a:pPr>
            <a:endParaRPr lang="tr-TR" sz="2800" dirty="0"/>
          </a:p>
        </p:txBody>
      </p:sp>
      <p:pic>
        <p:nvPicPr>
          <p:cNvPr id="165892"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552950"/>
            <a:ext cx="2808288"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457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847725"/>
          </a:xfrm>
        </p:spPr>
        <p:txBody>
          <a:bodyPr/>
          <a:lstStyle/>
          <a:p>
            <a:pPr>
              <a:defRPr/>
            </a:pPr>
            <a:r>
              <a:rPr lang="tr-TR" sz="3200" dirty="0"/>
              <a:t>Gecikmiş </a:t>
            </a:r>
            <a:r>
              <a:rPr lang="tr-TR" sz="3200" dirty="0" err="1"/>
              <a:t>Polinöropati</a:t>
            </a:r>
            <a:endParaRPr lang="tr-TR" sz="3200" dirty="0"/>
          </a:p>
        </p:txBody>
      </p:sp>
      <p:sp>
        <p:nvSpPr>
          <p:cNvPr id="3" name="İçerik Yer Tutucusu 2"/>
          <p:cNvSpPr>
            <a:spLocks noGrp="1"/>
          </p:cNvSpPr>
          <p:nvPr>
            <p:ph idx="1"/>
          </p:nvPr>
        </p:nvSpPr>
        <p:spPr>
          <a:xfrm>
            <a:off x="0" y="1052513"/>
            <a:ext cx="8686800" cy="5329237"/>
          </a:xfrm>
        </p:spPr>
        <p:txBody>
          <a:bodyPr/>
          <a:lstStyle/>
          <a:p>
            <a:pPr>
              <a:defRPr/>
            </a:pPr>
            <a:r>
              <a:rPr lang="tr-TR" sz="2400" dirty="0"/>
              <a:t>Bu komplikasyon çok az OF bileşiğinde görülür (</a:t>
            </a:r>
            <a:r>
              <a:rPr lang="tr-TR" sz="2400" dirty="0" err="1"/>
              <a:t>Mipafoks</a:t>
            </a:r>
            <a:r>
              <a:rPr lang="tr-TR" sz="2400" dirty="0"/>
              <a:t>, </a:t>
            </a:r>
            <a:r>
              <a:rPr lang="tr-TR" sz="2400" dirty="0" err="1"/>
              <a:t>tetraetil</a:t>
            </a:r>
            <a:r>
              <a:rPr lang="tr-TR" sz="2400" dirty="0"/>
              <a:t> </a:t>
            </a:r>
            <a:r>
              <a:rPr lang="tr-TR" sz="2400" dirty="0" err="1"/>
              <a:t>pirofosfat</a:t>
            </a:r>
            <a:r>
              <a:rPr lang="tr-TR" sz="2400" dirty="0"/>
              <a:t>, </a:t>
            </a:r>
            <a:r>
              <a:rPr lang="tr-TR" sz="2400" dirty="0" err="1"/>
              <a:t>paratiyon</a:t>
            </a:r>
            <a:r>
              <a:rPr lang="tr-TR" sz="2400" dirty="0"/>
              <a:t>) </a:t>
            </a:r>
          </a:p>
          <a:p>
            <a:pPr>
              <a:defRPr/>
            </a:pPr>
            <a:r>
              <a:rPr lang="tr-TR" sz="2400" dirty="0"/>
              <a:t>Genellikle OF bileşiğine maruz kalınmasından sonraki 14-28. günlerde görülür.  </a:t>
            </a:r>
          </a:p>
          <a:p>
            <a:pPr>
              <a:defRPr/>
            </a:pPr>
            <a:r>
              <a:rPr lang="tr-TR" sz="2400" dirty="0" err="1"/>
              <a:t>Periferik</a:t>
            </a:r>
            <a:r>
              <a:rPr lang="tr-TR" sz="2400" dirty="0"/>
              <a:t> kas güçsüzlüğü simetriktir ve duyusal bozukluk eşlik edebilir. Ancak duyusal bozukluk motor bozukluktan daha hafiftir. </a:t>
            </a:r>
          </a:p>
          <a:p>
            <a:pPr>
              <a:defRPr/>
            </a:pPr>
            <a:r>
              <a:rPr lang="tr-TR" sz="2400" dirty="0"/>
              <a:t>Bu olaydan sinir dokusunda bulunan </a:t>
            </a:r>
            <a:r>
              <a:rPr lang="tr-TR" sz="2400" dirty="0" err="1"/>
              <a:t>nöropati</a:t>
            </a:r>
            <a:r>
              <a:rPr lang="tr-TR" sz="2400" dirty="0"/>
              <a:t> “</a:t>
            </a:r>
            <a:r>
              <a:rPr lang="tr-TR" sz="2400" dirty="0" err="1"/>
              <a:t>target</a:t>
            </a:r>
            <a:r>
              <a:rPr lang="tr-TR" sz="2400" dirty="0"/>
              <a:t>” </a:t>
            </a:r>
            <a:r>
              <a:rPr lang="tr-TR" sz="2400" dirty="0" err="1"/>
              <a:t>esteraz</a:t>
            </a:r>
            <a:r>
              <a:rPr lang="tr-TR" sz="2400" dirty="0"/>
              <a:t> (NTE) enziminin </a:t>
            </a:r>
            <a:r>
              <a:rPr lang="tr-TR" sz="2400" dirty="0" err="1"/>
              <a:t>fosforilasyonu</a:t>
            </a:r>
            <a:r>
              <a:rPr lang="tr-TR" sz="2400" dirty="0"/>
              <a:t> sorumludur (NTE, </a:t>
            </a:r>
            <a:r>
              <a:rPr lang="tr-TR" sz="2400" dirty="0" err="1"/>
              <a:t>fosfolipaz</a:t>
            </a:r>
            <a:r>
              <a:rPr lang="tr-TR" sz="2400" dirty="0"/>
              <a:t> B etkinliğine sahip bir enzimdir )</a:t>
            </a:r>
          </a:p>
        </p:txBody>
      </p:sp>
    </p:spTree>
    <p:extLst>
      <p:ext uri="{BB962C8B-B14F-4D97-AF65-F5344CB8AC3E}">
        <p14:creationId xmlns:p14="http://schemas.microsoft.com/office/powerpoint/2010/main" val="1660775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774700"/>
          </a:xfrm>
        </p:spPr>
        <p:txBody>
          <a:bodyPr/>
          <a:lstStyle/>
          <a:p>
            <a:pPr>
              <a:defRPr/>
            </a:pPr>
            <a:r>
              <a:rPr lang="tr-TR" sz="2800" dirty="0"/>
              <a:t>OF’ların neden olduğu İntermediate Sendrom</a:t>
            </a:r>
          </a:p>
        </p:txBody>
      </p:sp>
      <p:sp>
        <p:nvSpPr>
          <p:cNvPr id="3" name="İçerik Yer Tutucusu 2"/>
          <p:cNvSpPr>
            <a:spLocks noGrp="1"/>
          </p:cNvSpPr>
          <p:nvPr>
            <p:ph idx="1"/>
          </p:nvPr>
        </p:nvSpPr>
        <p:spPr>
          <a:xfrm>
            <a:off x="107950" y="908050"/>
            <a:ext cx="8578850" cy="5834063"/>
          </a:xfrm>
        </p:spPr>
        <p:txBody>
          <a:bodyPr/>
          <a:lstStyle/>
          <a:p>
            <a:pPr>
              <a:defRPr/>
            </a:pPr>
            <a:r>
              <a:rPr lang="tr-TR" sz="2000" dirty="0"/>
              <a:t>Bu sendrom ilk kez 1987’de Sri Lanka’da insanlarda gözlenmiştir.</a:t>
            </a:r>
          </a:p>
          <a:p>
            <a:pPr>
              <a:defRPr/>
            </a:pPr>
            <a:r>
              <a:rPr lang="tr-TR" sz="2000" dirty="0"/>
              <a:t>M</a:t>
            </a:r>
            <a:r>
              <a:rPr lang="en-US" sz="2000" dirty="0" err="1"/>
              <a:t>etamido</a:t>
            </a:r>
            <a:r>
              <a:rPr lang="tr-TR" sz="2000" dirty="0"/>
              <a:t>f</a:t>
            </a:r>
            <a:r>
              <a:rPr lang="en-US" sz="2000" dirty="0" err="1"/>
              <a:t>os</a:t>
            </a:r>
            <a:r>
              <a:rPr lang="en-US" sz="2000" dirty="0"/>
              <a:t>, </a:t>
            </a:r>
            <a:r>
              <a:rPr lang="en-US" sz="2000" dirty="0" err="1"/>
              <a:t>fenti</a:t>
            </a:r>
            <a:r>
              <a:rPr lang="tr-TR" sz="2000" dirty="0"/>
              <a:t>y</a:t>
            </a:r>
            <a:r>
              <a:rPr lang="en-US" sz="2000" dirty="0"/>
              <a:t>on, </a:t>
            </a:r>
            <a:r>
              <a:rPr lang="en-US" sz="2000" dirty="0" err="1"/>
              <a:t>dimetoat</a:t>
            </a:r>
            <a:r>
              <a:rPr lang="en-US" sz="2000" dirty="0"/>
              <a:t> </a:t>
            </a:r>
            <a:r>
              <a:rPr lang="tr-TR" sz="2000" dirty="0"/>
              <a:t>ve </a:t>
            </a:r>
            <a:r>
              <a:rPr lang="tr-TR" sz="2000" dirty="0" err="1"/>
              <a:t>monokrotofos’a</a:t>
            </a:r>
            <a:r>
              <a:rPr lang="tr-TR" sz="2000" dirty="0"/>
              <a:t> maruz kalıp 24-96 saat sonra akut </a:t>
            </a:r>
            <a:r>
              <a:rPr lang="tr-TR" sz="2000" dirty="0" err="1"/>
              <a:t>kolinerjik</a:t>
            </a:r>
            <a:r>
              <a:rPr lang="tr-TR" sz="2000" dirty="0"/>
              <a:t> krizden çıkan 10 hastada gözlenmiştir.</a:t>
            </a:r>
          </a:p>
          <a:p>
            <a:pPr>
              <a:defRPr/>
            </a:pPr>
            <a:r>
              <a:rPr lang="tr-TR" sz="2000" dirty="0"/>
              <a:t>Bu sendrom Güney Afrika (1989), Türkiye (1990), Belçika (1992), ABD (1992), </a:t>
            </a:r>
            <a:r>
              <a:rPr lang="tr-TR" sz="2000" dirty="0" err="1"/>
              <a:t>Venezüela</a:t>
            </a:r>
            <a:r>
              <a:rPr lang="tr-TR" sz="2000" dirty="0"/>
              <a:t> (1998), Fransa (2000) ve diğer ülkelerde de gözlenmiştir. </a:t>
            </a:r>
          </a:p>
          <a:p>
            <a:pPr>
              <a:defRPr/>
            </a:pPr>
            <a:r>
              <a:rPr lang="tr-TR" sz="2000" dirty="0"/>
              <a:t>Kedi ve köpeklerde de görüldüğü bildirilmiştir.</a:t>
            </a:r>
          </a:p>
          <a:p>
            <a:pPr>
              <a:defRPr/>
            </a:pPr>
            <a:r>
              <a:rPr lang="tr-TR" sz="2000" dirty="0" err="1"/>
              <a:t>Karbamatlılardan</a:t>
            </a:r>
            <a:r>
              <a:rPr lang="tr-TR" sz="2000" dirty="0"/>
              <a:t> </a:t>
            </a:r>
            <a:r>
              <a:rPr lang="tr-TR" sz="2000" dirty="0" err="1"/>
              <a:t>karbofuranın</a:t>
            </a:r>
            <a:r>
              <a:rPr lang="tr-TR" sz="2000" dirty="0"/>
              <a:t> da bu sendroma neden olabileceği 2005’te gösterilmiştir.  </a:t>
            </a:r>
          </a:p>
          <a:p>
            <a:pPr>
              <a:defRPr/>
            </a:pPr>
            <a:r>
              <a:rPr lang="tr-TR" sz="2000" dirty="0"/>
              <a:t>Bu sendrom mekanik </a:t>
            </a:r>
            <a:r>
              <a:rPr lang="tr-TR" sz="2000" dirty="0" err="1"/>
              <a:t>ventilasyondan</a:t>
            </a:r>
            <a:r>
              <a:rPr lang="tr-TR" sz="2000" dirty="0"/>
              <a:t> ayrılan hastaların yaklaşık %10-40’ında görülmektedir.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77813"/>
            <a:ext cx="8893175" cy="630237"/>
          </a:xfrm>
        </p:spPr>
        <p:txBody>
          <a:bodyPr/>
          <a:lstStyle/>
          <a:p>
            <a:pPr>
              <a:defRPr/>
            </a:pPr>
            <a:r>
              <a:rPr lang="tr-TR" sz="2800" dirty="0"/>
              <a:t>OF’ların neden olduğu İntermediate Sendrom</a:t>
            </a:r>
          </a:p>
        </p:txBody>
      </p:sp>
      <p:sp>
        <p:nvSpPr>
          <p:cNvPr id="3" name="İçerik Yer Tutucusu 2"/>
          <p:cNvSpPr>
            <a:spLocks noGrp="1"/>
          </p:cNvSpPr>
          <p:nvPr>
            <p:ph idx="1"/>
          </p:nvPr>
        </p:nvSpPr>
        <p:spPr>
          <a:xfrm>
            <a:off x="0" y="908050"/>
            <a:ext cx="8893175" cy="5949950"/>
          </a:xfrm>
        </p:spPr>
        <p:txBody>
          <a:bodyPr/>
          <a:lstStyle/>
          <a:p>
            <a:pPr>
              <a:defRPr/>
            </a:pPr>
            <a:r>
              <a:rPr lang="tr-TR" sz="2200" dirty="0"/>
              <a:t>Bu sendrom solunum kaslarının yorgunluğu ile birlikte solunum fonksiyonunun azalması-kaybını ifade eder. </a:t>
            </a:r>
          </a:p>
          <a:p>
            <a:pPr>
              <a:defRPr/>
            </a:pPr>
            <a:r>
              <a:rPr lang="tr-TR" sz="2200" dirty="0"/>
              <a:t>Özellikle </a:t>
            </a:r>
            <a:r>
              <a:rPr lang="tr-TR" sz="2200" dirty="0" err="1"/>
              <a:t>lipofilik</a:t>
            </a:r>
            <a:r>
              <a:rPr lang="tr-TR" sz="2200" dirty="0"/>
              <a:t> özelliği yüksek bileşiklere bağlıdır.</a:t>
            </a:r>
          </a:p>
          <a:p>
            <a:pPr>
              <a:defRPr/>
            </a:pPr>
            <a:r>
              <a:rPr lang="tr-TR" sz="2200" dirty="0"/>
              <a:t>Eğer hemen ölüme yol açmazsa birkaç gün içerisinde gerileme görülebilir. </a:t>
            </a:r>
          </a:p>
          <a:p>
            <a:pPr>
              <a:defRPr/>
            </a:pPr>
            <a:r>
              <a:rPr lang="tr-TR" sz="2200" dirty="0"/>
              <a:t>Sendromun nedenleri tartışmalıdır; </a:t>
            </a:r>
          </a:p>
          <a:p>
            <a:pPr>
              <a:defRPr/>
            </a:pPr>
            <a:r>
              <a:rPr lang="tr-TR" sz="2200" dirty="0"/>
              <a:t>1. Ağır olgularda aksonlara bağlı uzamış </a:t>
            </a:r>
            <a:r>
              <a:rPr lang="tr-TR" sz="2200" dirty="0" err="1"/>
              <a:t>inhibisyon</a:t>
            </a:r>
            <a:r>
              <a:rPr lang="tr-TR" sz="2200" dirty="0"/>
              <a:t>,</a:t>
            </a:r>
          </a:p>
          <a:p>
            <a:pPr>
              <a:defRPr/>
            </a:pPr>
            <a:r>
              <a:rPr lang="tr-TR" sz="2200" dirty="0"/>
              <a:t>2. Oksim tedavisine rağmen </a:t>
            </a:r>
            <a:r>
              <a:rPr lang="tr-TR" sz="2200" dirty="0" err="1"/>
              <a:t>inhibisyonun</a:t>
            </a:r>
            <a:r>
              <a:rPr lang="tr-TR" sz="2200" dirty="0"/>
              <a:t> devam etmesi,</a:t>
            </a:r>
          </a:p>
          <a:p>
            <a:pPr>
              <a:defRPr/>
            </a:pPr>
            <a:r>
              <a:rPr lang="tr-TR" sz="2200" dirty="0"/>
              <a:t>3. Uzamış </a:t>
            </a:r>
            <a:r>
              <a:rPr lang="tr-TR" sz="2200" dirty="0" err="1"/>
              <a:t>nikotinik</a:t>
            </a:r>
            <a:r>
              <a:rPr lang="tr-TR" sz="2200" dirty="0"/>
              <a:t> uyarının neden olduğu fonksiyonel paralizi,</a:t>
            </a:r>
          </a:p>
          <a:p>
            <a:pPr>
              <a:defRPr/>
            </a:pPr>
            <a:r>
              <a:rPr lang="tr-TR" sz="2200" dirty="0"/>
              <a:t>4. Yetersiz oksim tedavisi</a:t>
            </a:r>
          </a:p>
          <a:p>
            <a:pPr>
              <a:defRPr/>
            </a:pPr>
            <a:r>
              <a:rPr lang="tr-TR" sz="2200" dirty="0"/>
              <a:t>Sonuç: Oksim tedavisi ile düzeltilebilmektedir. </a:t>
            </a:r>
          </a:p>
          <a:p>
            <a:pPr marL="0" indent="0">
              <a:buNone/>
              <a:defRPr/>
            </a:pPr>
            <a:endParaRPr lang="tr-TR" sz="2200" dirty="0"/>
          </a:p>
          <a:p>
            <a:pPr>
              <a:defRPr/>
            </a:pPr>
            <a:endParaRPr lang="tr-TR" sz="2200" dirty="0"/>
          </a:p>
          <a:p>
            <a:pPr>
              <a:defRPr/>
            </a:pP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57200" y="277813"/>
            <a:ext cx="8229600" cy="774700"/>
          </a:xfrm>
        </p:spPr>
        <p:txBody>
          <a:bodyPr/>
          <a:lstStyle/>
          <a:p>
            <a:pPr eaLnBrk="1" hangingPunct="1">
              <a:defRPr/>
            </a:pPr>
            <a:r>
              <a:rPr lang="tr-TR" altLang="tr-TR" sz="3200" dirty="0"/>
              <a:t>Son olarak </a:t>
            </a:r>
          </a:p>
        </p:txBody>
      </p:sp>
      <p:sp>
        <p:nvSpPr>
          <p:cNvPr id="312323" name="Rectangle 3"/>
          <p:cNvSpPr>
            <a:spLocks noGrp="1" noChangeArrowheads="1"/>
          </p:cNvSpPr>
          <p:nvPr>
            <p:ph type="body" idx="1"/>
          </p:nvPr>
        </p:nvSpPr>
        <p:spPr>
          <a:xfrm>
            <a:off x="107950" y="1052513"/>
            <a:ext cx="8578850" cy="5078412"/>
          </a:xfrm>
        </p:spPr>
        <p:txBody>
          <a:bodyPr/>
          <a:lstStyle/>
          <a:p>
            <a:pPr algn="just" eaLnBrk="1" hangingPunct="1">
              <a:lnSpc>
                <a:spcPct val="110000"/>
              </a:lnSpc>
              <a:defRPr/>
            </a:pPr>
            <a:r>
              <a:rPr lang="tr-TR" altLang="tr-TR" sz="2800" dirty="0"/>
              <a:t>OF ve </a:t>
            </a:r>
            <a:r>
              <a:rPr lang="tr-TR" altLang="tr-TR" sz="2800" dirty="0" err="1"/>
              <a:t>K’ların</a:t>
            </a:r>
            <a:r>
              <a:rPr lang="tr-TR" altLang="tr-TR" sz="2800" dirty="0"/>
              <a:t> bileşik çeşidine göre değişmekle beraber </a:t>
            </a:r>
            <a:r>
              <a:rPr lang="tr-TR" altLang="tr-TR" sz="2800" i="1" dirty="0" err="1">
                <a:solidFill>
                  <a:srgbClr val="FFC000"/>
                </a:solidFill>
              </a:rPr>
              <a:t>teratojenik</a:t>
            </a:r>
            <a:r>
              <a:rPr lang="tr-TR" altLang="tr-TR" sz="2800" i="1" dirty="0">
                <a:solidFill>
                  <a:srgbClr val="FFC000"/>
                </a:solidFill>
              </a:rPr>
              <a:t> etkisi</a:t>
            </a:r>
            <a:r>
              <a:rPr lang="tr-TR" altLang="tr-TR" sz="2800" dirty="0">
                <a:solidFill>
                  <a:srgbClr val="FFC000"/>
                </a:solidFill>
              </a:rPr>
              <a:t> </a:t>
            </a:r>
            <a:r>
              <a:rPr lang="tr-TR" altLang="tr-TR" sz="2800" dirty="0"/>
              <a:t>de vardır. </a:t>
            </a:r>
          </a:p>
          <a:p>
            <a:pPr eaLnBrk="1" hangingPunct="1">
              <a:defRPr/>
            </a:pPr>
            <a:endParaRPr lang="tr-TR" altLang="tr-TR" dirty="0"/>
          </a:p>
        </p:txBody>
      </p:sp>
      <p:pic>
        <p:nvPicPr>
          <p:cNvPr id="167940" name="Picture 5" descr="an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781300"/>
            <a:ext cx="3527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Picture 7" descr="arth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2852738"/>
            <a:ext cx="3673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0"/>
            <a:ext cx="9144000" cy="1125538"/>
          </a:xfrm>
        </p:spPr>
        <p:txBody>
          <a:bodyPr/>
          <a:lstStyle/>
          <a:p>
            <a:pPr eaLnBrk="1" hangingPunct="1">
              <a:defRPr/>
            </a:pPr>
            <a:r>
              <a:rPr lang="it-IT" altLang="tr-TR" sz="3200" dirty="0"/>
              <a:t>Piretrinler ve sentetik türevleri (piretroitler) </a:t>
            </a:r>
            <a:endParaRPr lang="tr-TR" altLang="tr-TR" sz="3200" dirty="0"/>
          </a:p>
        </p:txBody>
      </p:sp>
      <p:sp>
        <p:nvSpPr>
          <p:cNvPr id="32771" name="Rectangle 3"/>
          <p:cNvSpPr>
            <a:spLocks noGrp="1" noChangeArrowheads="1"/>
          </p:cNvSpPr>
          <p:nvPr>
            <p:ph type="subTitle" idx="1"/>
          </p:nvPr>
        </p:nvSpPr>
        <p:spPr>
          <a:xfrm>
            <a:off x="0" y="1125538"/>
            <a:ext cx="9144000" cy="5732462"/>
          </a:xfrm>
        </p:spPr>
        <p:txBody>
          <a:bodyPr/>
          <a:lstStyle/>
          <a:p>
            <a:pPr algn="just" eaLnBrk="1" hangingPunct="1">
              <a:defRPr/>
            </a:pPr>
            <a:r>
              <a:rPr lang="tr-TR" altLang="tr-TR" dirty="0"/>
              <a:t> - Piretrinler </a:t>
            </a:r>
            <a:r>
              <a:rPr lang="tr-TR" altLang="tr-TR" i="1" dirty="0" err="1"/>
              <a:t>Chrysanthemum</a:t>
            </a:r>
            <a:r>
              <a:rPr lang="tr-TR" altLang="tr-TR" i="1" dirty="0"/>
              <a:t> </a:t>
            </a:r>
            <a:r>
              <a:rPr lang="tr-TR" altLang="tr-TR" i="1" dirty="0" err="1"/>
              <a:t>cinerariaefolium</a:t>
            </a:r>
            <a:r>
              <a:rPr lang="tr-TR" altLang="tr-TR" i="1" dirty="0"/>
              <a:t> </a:t>
            </a:r>
            <a:r>
              <a:rPr lang="tr-TR" altLang="tr-TR" dirty="0"/>
              <a:t>adı verilen bitkinin çiçeklerinden elde edilen doğal bileşiklerdir. </a:t>
            </a:r>
            <a:r>
              <a:rPr lang="tr-TR" altLang="tr-TR" dirty="0" err="1"/>
              <a:t>Piretroitler</a:t>
            </a:r>
            <a:r>
              <a:rPr lang="tr-TR" altLang="tr-TR" dirty="0"/>
              <a:t> ise bunların sentetik analoglarıdır. </a:t>
            </a:r>
          </a:p>
          <a:p>
            <a:pPr algn="just" eaLnBrk="1" hangingPunct="1">
              <a:defRPr/>
            </a:pPr>
            <a:r>
              <a:rPr lang="tr-TR" altLang="tr-TR" dirty="0"/>
              <a:t>- </a:t>
            </a:r>
            <a:r>
              <a:rPr lang="tr-TR" altLang="tr-TR" dirty="0" err="1"/>
              <a:t>Piretrinlerin</a:t>
            </a:r>
            <a:r>
              <a:rPr lang="tr-TR" altLang="tr-TR" dirty="0"/>
              <a:t> </a:t>
            </a:r>
            <a:r>
              <a:rPr lang="tr-TR" altLang="tr-TR" dirty="0" err="1"/>
              <a:t>insektisit</a:t>
            </a:r>
            <a:r>
              <a:rPr lang="tr-TR" altLang="tr-TR" dirty="0"/>
              <a:t> olarak kullanımı M.Ö.400’lü yıllara (Persler) uzanır. Ama kalıcılıkları olmadığı için yerlerini daha stabil (OF, OK, K) bileşiklere bırakmışlardır.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tr-TR" altLang="tr-TR" sz="3600"/>
              <a:t>Pestisitlerin Faydaları</a:t>
            </a:r>
          </a:p>
        </p:txBody>
      </p:sp>
      <p:sp>
        <p:nvSpPr>
          <p:cNvPr id="300035" name="Rectangle 3"/>
          <p:cNvSpPr>
            <a:spLocks noGrp="1" noChangeArrowheads="1"/>
          </p:cNvSpPr>
          <p:nvPr>
            <p:ph type="body" idx="1"/>
          </p:nvPr>
        </p:nvSpPr>
        <p:spPr/>
        <p:txBody>
          <a:bodyPr/>
          <a:lstStyle/>
          <a:p>
            <a:pPr eaLnBrk="1" hangingPunct="1">
              <a:defRPr/>
            </a:pPr>
            <a:r>
              <a:rPr lang="tr-TR" altLang="tr-TR" sz="3400" dirty="0"/>
              <a:t>3. İnsanın yaşam kalitesini artırırlar. </a:t>
            </a:r>
          </a:p>
          <a:p>
            <a:pPr eaLnBrk="1" hangingPunct="1">
              <a:defRPr/>
            </a:pPr>
            <a:endParaRPr lang="tr-TR" altLang="tr-TR" dirty="0"/>
          </a:p>
          <a:p>
            <a:pPr eaLnBrk="1" hangingPunct="1">
              <a:defRPr/>
            </a:pPr>
            <a:endParaRPr lang="tr-TR" altLang="tr-TR" dirty="0"/>
          </a:p>
        </p:txBody>
      </p:sp>
      <p:pic>
        <p:nvPicPr>
          <p:cNvPr id="125956" name="Picture 5" descr="gom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965450"/>
            <a:ext cx="31686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847725"/>
          </a:xfrm>
        </p:spPr>
        <p:txBody>
          <a:bodyPr/>
          <a:lstStyle/>
          <a:p>
            <a:pPr>
              <a:defRPr/>
            </a:pPr>
            <a:r>
              <a:rPr lang="it-IT" sz="3200" dirty="0"/>
              <a:t>Piretrinler ve sentetik türevleri (piretroitler) </a:t>
            </a:r>
            <a:endParaRPr lang="tr-TR" sz="3200" dirty="0"/>
          </a:p>
        </p:txBody>
      </p:sp>
      <p:sp>
        <p:nvSpPr>
          <p:cNvPr id="3" name="İçerik Yer Tutucusu 2"/>
          <p:cNvSpPr>
            <a:spLocks noGrp="1"/>
          </p:cNvSpPr>
          <p:nvPr>
            <p:ph idx="1"/>
          </p:nvPr>
        </p:nvSpPr>
        <p:spPr>
          <a:xfrm>
            <a:off x="250825" y="1125538"/>
            <a:ext cx="8642350" cy="5256212"/>
          </a:xfrm>
        </p:spPr>
        <p:txBody>
          <a:bodyPr/>
          <a:lstStyle/>
          <a:p>
            <a:pPr>
              <a:defRPr/>
            </a:pPr>
            <a:r>
              <a:rPr lang="tr-TR" dirty="0"/>
              <a:t>Doğal </a:t>
            </a:r>
            <a:r>
              <a:rPr lang="tr-TR" dirty="0" err="1"/>
              <a:t>piretrinlerin</a:t>
            </a:r>
            <a:r>
              <a:rPr lang="tr-TR" dirty="0"/>
              <a:t> 6 bileşiği vardır; </a:t>
            </a:r>
            <a:r>
              <a:rPr lang="en-US" dirty="0"/>
              <a:t>p</a:t>
            </a:r>
            <a:r>
              <a:rPr lang="tr-TR" dirty="0"/>
              <a:t>i</a:t>
            </a:r>
            <a:r>
              <a:rPr lang="en-US" dirty="0" err="1"/>
              <a:t>retrin</a:t>
            </a:r>
            <a:r>
              <a:rPr lang="en-US" dirty="0"/>
              <a:t> I</a:t>
            </a:r>
            <a:r>
              <a:rPr lang="tr-TR" dirty="0"/>
              <a:t> ve </a:t>
            </a:r>
            <a:r>
              <a:rPr lang="en-US" dirty="0"/>
              <a:t>II, </a:t>
            </a:r>
            <a:r>
              <a:rPr lang="en-US" dirty="0" err="1"/>
              <a:t>jasmolin</a:t>
            </a:r>
            <a:r>
              <a:rPr lang="en-US" dirty="0"/>
              <a:t> I </a:t>
            </a:r>
            <a:r>
              <a:rPr lang="tr-TR" dirty="0"/>
              <a:t>ve </a:t>
            </a:r>
            <a:r>
              <a:rPr lang="en-US" dirty="0"/>
              <a:t>I</a:t>
            </a:r>
            <a:r>
              <a:rPr lang="tr-TR" dirty="0"/>
              <a:t>I, s</a:t>
            </a:r>
            <a:r>
              <a:rPr lang="en-US" dirty="0" err="1"/>
              <a:t>inerin</a:t>
            </a:r>
            <a:r>
              <a:rPr lang="en-US" dirty="0"/>
              <a:t> I </a:t>
            </a:r>
            <a:r>
              <a:rPr lang="tr-TR" dirty="0"/>
              <a:t>ve </a:t>
            </a:r>
            <a:r>
              <a:rPr lang="en-US" dirty="0"/>
              <a:t>II. </a:t>
            </a:r>
            <a:endParaRPr lang="tr-TR" dirty="0"/>
          </a:p>
          <a:p>
            <a:pPr>
              <a:defRPr/>
            </a:pPr>
            <a:r>
              <a:rPr lang="tr-TR" dirty="0"/>
              <a:t>Bunlar hava, ışık ve ısıdan etkilenerek parçalandıkları için yerlerine sentetik olan </a:t>
            </a:r>
            <a:r>
              <a:rPr lang="tr-TR" dirty="0" err="1"/>
              <a:t>piretroitler</a:t>
            </a:r>
            <a:r>
              <a:rPr lang="tr-TR" dirty="0"/>
              <a:t> geliştirilmiştir. </a:t>
            </a:r>
          </a:p>
          <a:p>
            <a:pPr>
              <a:defRPr/>
            </a:pPr>
            <a:r>
              <a:rPr lang="tr-TR" dirty="0"/>
              <a:t>Sentetik </a:t>
            </a:r>
            <a:r>
              <a:rPr lang="tr-TR" dirty="0" err="1"/>
              <a:t>piretroitler</a:t>
            </a:r>
            <a:r>
              <a:rPr lang="tr-TR" dirty="0"/>
              <a:t> tip 1 ve tip 2 diye sınıflandırılırlar.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486891"/>
          </a:xfrm>
        </p:spPr>
        <p:txBody>
          <a:bodyPr/>
          <a:lstStyle/>
          <a:p>
            <a:pPr>
              <a:defRPr/>
            </a:pPr>
            <a:r>
              <a:rPr lang="tr-TR" sz="3200" dirty="0"/>
              <a:t>Piretroitlerin Sınıflandırılması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26000268"/>
              </p:ext>
            </p:extLst>
          </p:nvPr>
        </p:nvGraphicFramePr>
        <p:xfrm>
          <a:off x="471071" y="908720"/>
          <a:ext cx="7920038" cy="4430683"/>
        </p:xfrm>
        <a:graphic>
          <a:graphicData uri="http://schemas.openxmlformats.org/drawingml/2006/table">
            <a:tbl>
              <a:tblPr firstRow="1" bandRow="1">
                <a:tableStyleId>{5C22544A-7EE6-4342-B048-85BDC9FD1C3A}</a:tableStyleId>
              </a:tblPr>
              <a:tblGrid>
                <a:gridCol w="3341396">
                  <a:extLst>
                    <a:ext uri="{9D8B030D-6E8A-4147-A177-3AD203B41FA5}">
                      <a16:colId xmlns:a16="http://schemas.microsoft.com/office/drawing/2014/main" val="949808614"/>
                    </a:ext>
                  </a:extLst>
                </a:gridCol>
                <a:gridCol w="4578642">
                  <a:extLst>
                    <a:ext uri="{9D8B030D-6E8A-4147-A177-3AD203B41FA5}">
                      <a16:colId xmlns:a16="http://schemas.microsoft.com/office/drawing/2014/main" val="4193284031"/>
                    </a:ext>
                  </a:extLst>
                </a:gridCol>
              </a:tblGrid>
              <a:tr h="652263">
                <a:tc>
                  <a:txBody>
                    <a:bodyPr/>
                    <a:lstStyle/>
                    <a:p>
                      <a:pPr>
                        <a:lnSpc>
                          <a:spcPct val="107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Tip 1 </a:t>
                      </a:r>
                      <a:r>
                        <a:rPr lang="tr-TR" sz="2000" b="1" dirty="0" err="1">
                          <a:effectLst/>
                          <a:latin typeface="Calibri" panose="020F0502020204030204" pitchFamily="34" charset="0"/>
                          <a:ea typeface="Calibri" panose="020F0502020204030204" pitchFamily="34" charset="0"/>
                          <a:cs typeface="Times New Roman" panose="02020603050405020304" pitchFamily="18" charset="0"/>
                        </a:rPr>
                        <a:t>Piretroitler</a:t>
                      </a:r>
                      <a:r>
                        <a:rPr lang="tr-TR" sz="2000" b="1" dirty="0">
                          <a:effectLst/>
                          <a:latin typeface="Calibri" panose="020F0502020204030204" pitchFamily="34" charset="0"/>
                          <a:ea typeface="Calibri" panose="020F0502020204030204" pitchFamily="34" charset="0"/>
                          <a:cs typeface="Times New Roman" panose="02020603050405020304" pitchFamily="18" charset="0"/>
                        </a:rPr>
                        <a:t> (alfa-</a:t>
                      </a:r>
                      <a:r>
                        <a:rPr lang="tr-TR" sz="2000" b="1" dirty="0" err="1">
                          <a:effectLst/>
                          <a:latin typeface="Calibri" panose="020F0502020204030204" pitchFamily="34" charset="0"/>
                          <a:ea typeface="Calibri" panose="020F0502020204030204" pitchFamily="34" charset="0"/>
                          <a:cs typeface="Times New Roman" panose="02020603050405020304" pitchFamily="18" charset="0"/>
                        </a:rPr>
                        <a:t>siyano</a:t>
                      </a:r>
                      <a:r>
                        <a:rPr lang="tr-TR" sz="2000" b="1" dirty="0">
                          <a:effectLst/>
                          <a:latin typeface="Calibri" panose="020F0502020204030204" pitchFamily="34" charset="0"/>
                          <a:ea typeface="Calibri" panose="020F0502020204030204" pitchFamily="34" charset="0"/>
                          <a:cs typeface="Times New Roman" panose="02020603050405020304" pitchFamily="18" charset="0"/>
                        </a:rPr>
                        <a:t> grup bulunmaz)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Tip 2 </a:t>
                      </a:r>
                      <a:r>
                        <a:rPr lang="tr-TR" sz="2000" b="1" dirty="0" err="1">
                          <a:effectLst/>
                          <a:latin typeface="Calibri" panose="020F0502020204030204" pitchFamily="34" charset="0"/>
                          <a:ea typeface="Calibri" panose="020F0502020204030204" pitchFamily="34" charset="0"/>
                          <a:cs typeface="Times New Roman" panose="02020603050405020304" pitchFamily="18" charset="0"/>
                        </a:rPr>
                        <a:t>Piretroitler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982417541"/>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Alletrin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Deltamethrin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2444525506"/>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Bifentrin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Esfenvalerat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1910148248"/>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Biyoallethrin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Fenpropatrin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4146868230"/>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Biyoresmetrin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Fenvalerat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2066457346"/>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Fenotrin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Flumetrin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3238995295"/>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Permethrin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Flusitrinat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1659177645"/>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Pralletrin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Tau-fluvalinat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4027796099"/>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Resmetrin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Siflutrin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1443577467"/>
                  </a:ext>
                </a:extLst>
              </a:tr>
              <a:tr h="377842">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Teflutrin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Sihalotrin</a:t>
                      </a:r>
                      <a:r>
                        <a:rPr lang="tr-TR" sz="2000" dirty="0">
                          <a:effectLst/>
                          <a:latin typeface="Calibri" panose="020F0502020204030204" pitchFamily="34" charset="0"/>
                          <a:ea typeface="Calibri" panose="020F0502020204030204" pitchFamily="34" charset="0"/>
                          <a:cs typeface="Times New Roman" panose="02020603050405020304" pitchFamily="18" charset="0"/>
                        </a:rPr>
                        <a:t> (ve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lambda</a:t>
                      </a:r>
                      <a:r>
                        <a:rPr lang="tr-TR" sz="2000" baseline="0" dirty="0">
                          <a:effectLst/>
                          <a:latin typeface="Calibri" panose="020F0502020204030204" pitchFamily="34" charset="0"/>
                          <a:ea typeface="Calibri" panose="020F0502020204030204" pitchFamily="34" charset="0"/>
                          <a:cs typeface="Times New Roman" panose="02020603050405020304" pitchFamily="18" charset="0"/>
                        </a:rPr>
                        <a:t> türevi)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3890501741"/>
                  </a:ext>
                </a:extLst>
              </a:tr>
              <a:tr h="377842">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Tetrametrin</a:t>
                      </a:r>
                    </a:p>
                  </a:txBody>
                  <a:tcPr marL="68573" marR="68573" marT="0" marB="0"/>
                </a:tc>
                <a:tc>
                  <a:txBody>
                    <a:bodyPr/>
                    <a:lstStyle/>
                    <a:p>
                      <a:pPr>
                        <a:lnSpc>
                          <a:spcPct val="107000"/>
                        </a:lnSpc>
                        <a:spcAft>
                          <a:spcPts val="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Sipermetrin</a:t>
                      </a:r>
                      <a:r>
                        <a:rPr lang="tr-TR" sz="2000" dirty="0">
                          <a:effectLst/>
                          <a:latin typeface="Calibri" panose="020F0502020204030204" pitchFamily="34" charset="0"/>
                          <a:ea typeface="Calibri" panose="020F0502020204030204" pitchFamily="34" charset="0"/>
                          <a:cs typeface="Times New Roman" panose="02020603050405020304" pitchFamily="18" charset="0"/>
                        </a:rPr>
                        <a:t> (ve</a:t>
                      </a:r>
                      <a:r>
                        <a:rPr lang="tr-TR" sz="2000" baseline="0" dirty="0">
                          <a:effectLst/>
                          <a:latin typeface="Calibri" panose="020F0502020204030204" pitchFamily="34" charset="0"/>
                          <a:ea typeface="Calibri" panose="020F0502020204030204" pitchFamily="34" charset="0"/>
                          <a:cs typeface="Times New Roman" panose="02020603050405020304" pitchFamily="18" charset="0"/>
                        </a:rPr>
                        <a:t> alfa türevi)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extLst>
                  <a:ext uri="{0D108BD9-81ED-4DB2-BD59-A6C34878D82A}">
                    <a16:rowId xmlns:a16="http://schemas.microsoft.com/office/drawing/2014/main" val="160333953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274638"/>
            <a:ext cx="8229600" cy="922337"/>
          </a:xfrm>
        </p:spPr>
        <p:txBody>
          <a:bodyPr/>
          <a:lstStyle/>
          <a:p>
            <a:pPr eaLnBrk="1" hangingPunct="1">
              <a:defRPr/>
            </a:pPr>
            <a:r>
              <a:rPr lang="it-IT" altLang="tr-TR" sz="3200" dirty="0"/>
              <a:t>Piretrinler ve sentetik türevleri (piretroitler) </a:t>
            </a:r>
            <a:endParaRPr lang="tr-TR" altLang="tr-TR" sz="3200" dirty="0"/>
          </a:p>
        </p:txBody>
      </p:sp>
      <p:sp>
        <p:nvSpPr>
          <p:cNvPr id="33795" name="Rectangle 3"/>
          <p:cNvSpPr>
            <a:spLocks noGrp="1" noChangeArrowheads="1"/>
          </p:cNvSpPr>
          <p:nvPr>
            <p:ph type="body" idx="1"/>
          </p:nvPr>
        </p:nvSpPr>
        <p:spPr>
          <a:xfrm>
            <a:off x="323850" y="1268413"/>
            <a:ext cx="8820150" cy="5400675"/>
          </a:xfrm>
        </p:spPr>
        <p:txBody>
          <a:bodyPr/>
          <a:lstStyle/>
          <a:p>
            <a:pPr algn="just" eaLnBrk="1" hangingPunct="1">
              <a:defRPr/>
            </a:pPr>
            <a:r>
              <a:rPr lang="tr-TR" altLang="tr-TR" sz="2800" dirty="0"/>
              <a:t>Sentetik </a:t>
            </a:r>
            <a:r>
              <a:rPr lang="tr-TR" altLang="tr-TR" sz="2800" dirty="0" err="1"/>
              <a:t>piretroidler</a:t>
            </a:r>
            <a:r>
              <a:rPr lang="tr-TR" altLang="tr-TR" sz="2800" dirty="0"/>
              <a:t> gerek </a:t>
            </a:r>
            <a:r>
              <a:rPr lang="tr-TR" altLang="tr-TR" sz="2800" dirty="0" err="1"/>
              <a:t>piretrine</a:t>
            </a:r>
            <a:r>
              <a:rPr lang="tr-TR" altLang="tr-TR" sz="2800" dirty="0"/>
              <a:t> göre daha uzun süreli kalıcı etkili olmaları ve gerekse böceklere karşı yüksek derecede etkili, ama memeliler için son derece güvenli olmaları sebepleriyle, bu gün bilhassa çevre ve toplum sağlığının korunmasında yaygın şekilde kullanılırlar.</a:t>
            </a:r>
          </a:p>
          <a:p>
            <a:pPr algn="just" eaLnBrk="1" hangingPunct="1">
              <a:defRPr/>
            </a:pPr>
            <a:r>
              <a:rPr lang="tr-TR" altLang="tr-TR" sz="2800" dirty="0"/>
              <a:t>Memeliler için son derece güvenli ama balıklar için son derece de zehirlidirler. </a:t>
            </a:r>
            <a:r>
              <a:rPr lang="tr-TR" altLang="tr-TR" sz="2800" i="1" dirty="0">
                <a:solidFill>
                  <a:schemeClr val="accent2"/>
                </a:solidFill>
              </a:rPr>
              <a:t>(</a:t>
            </a:r>
            <a:r>
              <a:rPr lang="tr-TR" altLang="tr-TR" sz="2800" i="1" dirty="0">
                <a:solidFill>
                  <a:srgbClr val="FFFF00"/>
                </a:solidFill>
              </a:rPr>
              <a:t>PERMETRİN KEDİLERDE KULLANILMAMALIDIR</a:t>
            </a:r>
            <a:r>
              <a:rPr lang="tr-TR" altLang="tr-TR" sz="2800" i="1" dirty="0">
                <a:solidFill>
                  <a:schemeClr val="accent2"/>
                </a:solidFill>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57200" y="274638"/>
            <a:ext cx="8229600" cy="1066800"/>
          </a:xfrm>
        </p:spPr>
        <p:txBody>
          <a:bodyPr/>
          <a:lstStyle/>
          <a:p>
            <a:pPr eaLnBrk="1" hangingPunct="1">
              <a:defRPr/>
            </a:pPr>
            <a:r>
              <a:rPr lang="tr-TR" altLang="tr-TR" sz="3200" dirty="0"/>
              <a:t>Piretrinler ve sentetik türevleri (</a:t>
            </a:r>
            <a:r>
              <a:rPr lang="tr-TR" altLang="tr-TR" sz="3200" dirty="0" err="1"/>
              <a:t>piretroitler</a:t>
            </a:r>
            <a:r>
              <a:rPr lang="tr-TR" altLang="tr-TR" sz="3200" dirty="0"/>
              <a:t>) </a:t>
            </a:r>
          </a:p>
        </p:txBody>
      </p:sp>
      <p:sp>
        <p:nvSpPr>
          <p:cNvPr id="327683" name="Rectangle 3"/>
          <p:cNvSpPr>
            <a:spLocks noGrp="1" noChangeArrowheads="1"/>
          </p:cNvSpPr>
          <p:nvPr>
            <p:ph type="body" idx="1"/>
          </p:nvPr>
        </p:nvSpPr>
        <p:spPr>
          <a:xfrm>
            <a:off x="179388" y="1196975"/>
            <a:ext cx="8785225" cy="5661025"/>
          </a:xfrm>
        </p:spPr>
        <p:txBody>
          <a:bodyPr/>
          <a:lstStyle/>
          <a:p>
            <a:pPr algn="just" eaLnBrk="1" hangingPunct="1">
              <a:defRPr/>
            </a:pPr>
            <a:r>
              <a:rPr lang="tr-TR" altLang="tr-TR" dirty="0"/>
              <a:t>Piretrinler hızlı etkili ve yere serici (</a:t>
            </a:r>
            <a:r>
              <a:rPr lang="tr-TR" altLang="tr-TR" dirty="0" err="1"/>
              <a:t>knock</a:t>
            </a:r>
            <a:r>
              <a:rPr lang="tr-TR" altLang="tr-TR" dirty="0"/>
              <a:t> </a:t>
            </a:r>
            <a:r>
              <a:rPr lang="tr-TR" altLang="tr-TR" dirty="0" err="1"/>
              <a:t>down</a:t>
            </a:r>
            <a:r>
              <a:rPr lang="tr-TR" altLang="tr-TR" dirty="0"/>
              <a:t>) pestisitlerdir. Bunların yere serici veya öldürücü etkileri </a:t>
            </a:r>
            <a:r>
              <a:rPr lang="tr-TR" altLang="tr-TR" dirty="0" err="1"/>
              <a:t>sinerjistler</a:t>
            </a:r>
            <a:r>
              <a:rPr lang="tr-TR" altLang="tr-TR" dirty="0"/>
              <a:t> (</a:t>
            </a:r>
            <a:r>
              <a:rPr lang="tr-TR" altLang="tr-TR" dirty="0" err="1"/>
              <a:t>piperonil</a:t>
            </a:r>
            <a:r>
              <a:rPr lang="tr-TR" altLang="tr-TR" dirty="0"/>
              <a:t> </a:t>
            </a:r>
            <a:r>
              <a:rPr lang="tr-TR" altLang="tr-TR" dirty="0" err="1"/>
              <a:t>butoksit</a:t>
            </a:r>
            <a:r>
              <a:rPr lang="tr-TR" altLang="tr-TR" dirty="0"/>
              <a:t>) tarafından arttırılır.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50825" y="274638"/>
            <a:ext cx="8435975" cy="993775"/>
          </a:xfrm>
        </p:spPr>
        <p:txBody>
          <a:bodyPr/>
          <a:lstStyle/>
          <a:p>
            <a:pPr eaLnBrk="1" hangingPunct="1">
              <a:defRPr/>
            </a:pPr>
            <a:r>
              <a:rPr lang="it-IT" altLang="tr-TR" sz="3200" dirty="0"/>
              <a:t>Piretrinler ve sentetik türevleri (piretroitler) </a:t>
            </a:r>
            <a:endParaRPr lang="tr-TR" altLang="tr-TR" sz="3200" dirty="0"/>
          </a:p>
        </p:txBody>
      </p:sp>
      <p:sp>
        <p:nvSpPr>
          <p:cNvPr id="372739" name="Rectangle 3"/>
          <p:cNvSpPr>
            <a:spLocks noGrp="1" noChangeArrowheads="1"/>
          </p:cNvSpPr>
          <p:nvPr>
            <p:ph type="body" idx="1"/>
          </p:nvPr>
        </p:nvSpPr>
        <p:spPr>
          <a:xfrm>
            <a:off x="250825" y="1268413"/>
            <a:ext cx="8435975" cy="4827587"/>
          </a:xfrm>
        </p:spPr>
        <p:txBody>
          <a:bodyPr/>
          <a:lstStyle/>
          <a:p>
            <a:pPr algn="just" eaLnBrk="1" hangingPunct="1">
              <a:defRPr/>
            </a:pPr>
            <a:r>
              <a:rPr lang="tr-TR" altLang="tr-TR" dirty="0"/>
              <a:t>Başlıca hücrelerin </a:t>
            </a:r>
            <a:r>
              <a:rPr lang="tr-TR" altLang="tr-TR" dirty="0" err="1"/>
              <a:t>Na</a:t>
            </a:r>
            <a:r>
              <a:rPr lang="tr-TR" altLang="tr-TR" dirty="0"/>
              <a:t> kanallarını etkilerler. </a:t>
            </a:r>
          </a:p>
          <a:p>
            <a:pPr algn="just" eaLnBrk="1" hangingPunct="1">
              <a:defRPr/>
            </a:pPr>
            <a:r>
              <a:rPr lang="tr-TR" altLang="tr-TR" dirty="0" err="1"/>
              <a:t>Na</a:t>
            </a:r>
            <a:r>
              <a:rPr lang="tr-TR" altLang="tr-TR" dirty="0"/>
              <a:t> kanallarının açılıp-kapanmasını yavaşlatarak hücrenin uyarılmasına yol açarlar. </a:t>
            </a:r>
          </a:p>
          <a:p>
            <a:pPr algn="just" eaLnBrk="1" hangingPunct="1">
              <a:defRPr/>
            </a:pPr>
            <a:r>
              <a:rPr lang="tr-TR" altLang="tr-TR" dirty="0" err="1"/>
              <a:t>Na</a:t>
            </a:r>
            <a:r>
              <a:rPr lang="tr-TR" altLang="tr-TR" dirty="0"/>
              <a:t> kanallarında </a:t>
            </a:r>
            <a:r>
              <a:rPr lang="tr-TR" altLang="tr-TR" dirty="0" err="1"/>
              <a:t>Na</a:t>
            </a:r>
            <a:r>
              <a:rPr lang="tr-TR" altLang="tr-TR" dirty="0"/>
              <a:t> oranının artışı, stabil hücrenin aşırı uyarılmasına neden olur. Bu aksiyon potansiyelinin süresi Tip II </a:t>
            </a:r>
            <a:r>
              <a:rPr lang="tr-TR" altLang="tr-TR" dirty="0" err="1"/>
              <a:t>piretroitlerde</a:t>
            </a:r>
            <a:r>
              <a:rPr lang="tr-TR" altLang="tr-TR" dirty="0"/>
              <a:t> Tip </a:t>
            </a:r>
            <a:r>
              <a:rPr lang="tr-TR" altLang="tr-TR" dirty="0" err="1"/>
              <a:t>I’lerden</a:t>
            </a:r>
            <a:r>
              <a:rPr lang="tr-TR" altLang="tr-TR" dirty="0"/>
              <a:t> daha uzundur.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eaLnBrk="1" hangingPunct="1">
              <a:defRPr/>
            </a:pPr>
            <a:r>
              <a:rPr lang="it-IT" altLang="tr-TR" sz="3200" dirty="0"/>
              <a:t>Piretrinler ve sentetik türevleri (piretroitler) </a:t>
            </a:r>
            <a:endParaRPr lang="tr-TR" sz="3200" dirty="0"/>
          </a:p>
        </p:txBody>
      </p:sp>
      <p:sp>
        <p:nvSpPr>
          <p:cNvPr id="3" name="İçerik Yer Tutucusu 2"/>
          <p:cNvSpPr>
            <a:spLocks noGrp="1"/>
          </p:cNvSpPr>
          <p:nvPr>
            <p:ph idx="1"/>
          </p:nvPr>
        </p:nvSpPr>
        <p:spPr>
          <a:xfrm>
            <a:off x="323850" y="1125538"/>
            <a:ext cx="8569325" cy="5399087"/>
          </a:xfrm>
        </p:spPr>
        <p:txBody>
          <a:bodyPr/>
          <a:lstStyle/>
          <a:p>
            <a:pPr eaLnBrk="1" hangingPunct="1">
              <a:defRPr/>
            </a:pPr>
            <a:r>
              <a:rPr lang="tr-TR" sz="2800" dirty="0"/>
              <a:t>Piretroitlerin duyusal sinir uçlarındaki bu doğrudan etkisi </a:t>
            </a:r>
            <a:r>
              <a:rPr lang="tr-TR" sz="2800" dirty="0" err="1"/>
              <a:t>paresteziye</a:t>
            </a:r>
            <a:r>
              <a:rPr lang="tr-TR" sz="2800" dirty="0"/>
              <a:t> neden olur. Bu sinirsel belirtilerin görülebilmesi için </a:t>
            </a:r>
            <a:r>
              <a:rPr lang="tr-TR" sz="2800" dirty="0" err="1"/>
              <a:t>Na</a:t>
            </a:r>
            <a:r>
              <a:rPr lang="tr-TR" sz="2800" dirty="0"/>
              <a:t> kanallarının %1’den daha azı </a:t>
            </a:r>
            <a:r>
              <a:rPr lang="tr-TR" sz="2800" dirty="0" err="1"/>
              <a:t>piretroitler</a:t>
            </a:r>
            <a:r>
              <a:rPr lang="tr-TR" sz="2800" dirty="0"/>
              <a:t> tarafından etkilenmelidir. </a:t>
            </a:r>
          </a:p>
          <a:p>
            <a:pPr marL="0" indent="0" eaLnBrk="1" hangingPunct="1">
              <a:buNone/>
              <a:defRPr/>
            </a:pPr>
            <a:endParaRPr lang="tr-TR"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eaLnBrk="1" hangingPunct="1">
              <a:defRPr/>
            </a:pPr>
            <a:r>
              <a:rPr lang="it-IT" altLang="tr-TR" sz="3200" dirty="0"/>
              <a:t>Piretrinler ve sentetik türevleri (piretroitler) </a:t>
            </a:r>
            <a:endParaRPr lang="tr-TR" sz="3200" dirty="0"/>
          </a:p>
        </p:txBody>
      </p:sp>
      <p:sp>
        <p:nvSpPr>
          <p:cNvPr id="3" name="İçerik Yer Tutucusu 2"/>
          <p:cNvSpPr>
            <a:spLocks noGrp="1"/>
          </p:cNvSpPr>
          <p:nvPr>
            <p:ph idx="1"/>
          </p:nvPr>
        </p:nvSpPr>
        <p:spPr>
          <a:xfrm>
            <a:off x="179388" y="1052513"/>
            <a:ext cx="8507412" cy="5689600"/>
          </a:xfrm>
        </p:spPr>
        <p:txBody>
          <a:bodyPr/>
          <a:lstStyle/>
          <a:p>
            <a:pPr eaLnBrk="1" hangingPunct="1">
              <a:defRPr/>
            </a:pPr>
            <a:r>
              <a:rPr lang="en-US" sz="2800" dirty="0"/>
              <a:t>P</a:t>
            </a:r>
            <a:r>
              <a:rPr lang="tr-TR" sz="2800" dirty="0"/>
              <a:t>i</a:t>
            </a:r>
            <a:r>
              <a:rPr lang="en-US" sz="2800" dirty="0" err="1"/>
              <a:t>retrin</a:t>
            </a:r>
            <a:r>
              <a:rPr lang="tr-TR" sz="2800" dirty="0" err="1"/>
              <a:t>ler</a:t>
            </a:r>
            <a:r>
              <a:rPr lang="tr-TR" sz="2800" dirty="0"/>
              <a:t> ayrıca Cl kanallarını da etkilerler. Bu kanallar beyin, sinir, kas ve tükürük bezlerinde bulunurlar. </a:t>
            </a:r>
            <a:endParaRPr lang="en-US" sz="2800" dirty="0"/>
          </a:p>
          <a:p>
            <a:pPr eaLnBrk="1" hangingPunct="1">
              <a:defRPr/>
            </a:pPr>
            <a:r>
              <a:rPr lang="tr-TR" sz="2800" dirty="0" err="1"/>
              <a:t>Na</a:t>
            </a:r>
            <a:r>
              <a:rPr lang="tr-TR" sz="2800" dirty="0"/>
              <a:t> kanallarının tersine Cl kanallarının farklı fonksiyonel tipleri vardır. </a:t>
            </a:r>
            <a:r>
              <a:rPr lang="tr-TR" sz="2800" dirty="0" err="1"/>
              <a:t>Piretrinlere</a:t>
            </a:r>
            <a:r>
              <a:rPr lang="tr-TR" sz="2800" dirty="0"/>
              <a:t> duyarlı Cl kanalları, Maksi Cl kanal sınıfına aittir. </a:t>
            </a:r>
            <a:r>
              <a:rPr lang="en-US" sz="2800" dirty="0"/>
              <a:t>Ma</a:t>
            </a:r>
            <a:r>
              <a:rPr lang="tr-TR" sz="2800" dirty="0" err="1"/>
              <a:t>ksi</a:t>
            </a:r>
            <a:r>
              <a:rPr lang="tr-TR" sz="2800" dirty="0"/>
              <a:t> kanallar </a:t>
            </a:r>
            <a:r>
              <a:rPr lang="tr-TR" sz="2800" dirty="0" err="1"/>
              <a:t>depolarizasyonla</a:t>
            </a:r>
            <a:r>
              <a:rPr lang="tr-TR" sz="2800" dirty="0"/>
              <a:t> ve  protein </a:t>
            </a:r>
            <a:r>
              <a:rPr lang="tr-TR" sz="2800" dirty="0" err="1"/>
              <a:t>kinaz</a:t>
            </a:r>
            <a:r>
              <a:rPr lang="tr-TR" sz="2800" dirty="0"/>
              <a:t> C’nin </a:t>
            </a:r>
            <a:r>
              <a:rPr lang="tr-TR" sz="2800" dirty="0" err="1"/>
              <a:t>fosforilasyonuyla</a:t>
            </a:r>
            <a:r>
              <a:rPr lang="tr-TR" sz="2800" dirty="0"/>
              <a:t> etkinleşirler, yüksek iletkenliğe sahiptir ve </a:t>
            </a:r>
            <a:r>
              <a:rPr lang="tr-TR" sz="2800" dirty="0" err="1"/>
              <a:t>Ca’dan</a:t>
            </a:r>
            <a:r>
              <a:rPr lang="tr-TR" sz="2800" dirty="0"/>
              <a:t> bağımsızdırlar. </a:t>
            </a:r>
            <a:endParaRPr lang="en-US" sz="2800" dirty="0"/>
          </a:p>
          <a:p>
            <a:pPr eaLnBrk="1" hangingPunct="1">
              <a:defRPr/>
            </a:pPr>
            <a:r>
              <a:rPr lang="en-US" sz="2800" dirty="0"/>
              <a:t>P</a:t>
            </a:r>
            <a:r>
              <a:rPr lang="tr-TR" sz="2800" dirty="0" err="1"/>
              <a:t>iretrinler</a:t>
            </a:r>
            <a:r>
              <a:rPr lang="tr-TR" sz="2800" dirty="0"/>
              <a:t>, tıpkı </a:t>
            </a:r>
            <a:r>
              <a:rPr lang="tr-TR" sz="2800" dirty="0" err="1"/>
              <a:t>Na</a:t>
            </a:r>
            <a:r>
              <a:rPr lang="tr-TR" sz="2800" dirty="0"/>
              <a:t> kanallarında yaptıkları etki gibi, Maksi Cl kanal akımında azalmaya neden olarak hücrenin </a:t>
            </a:r>
            <a:r>
              <a:rPr lang="tr-TR" sz="2800" dirty="0" err="1"/>
              <a:t>uyarılabilirliğini</a:t>
            </a:r>
            <a:r>
              <a:rPr lang="tr-TR" sz="2800" dirty="0"/>
              <a:t> artırırlar.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eaLnBrk="1" hangingPunct="1">
              <a:defRPr/>
            </a:pPr>
            <a:r>
              <a:rPr lang="it-IT" altLang="tr-TR" sz="3200" dirty="0"/>
              <a:t>Piretrinler ve sentetik türevleri (piretroitler) </a:t>
            </a:r>
            <a:endParaRPr lang="tr-TR" sz="3200" dirty="0"/>
          </a:p>
        </p:txBody>
      </p:sp>
      <p:sp>
        <p:nvSpPr>
          <p:cNvPr id="3" name="İçerik Yer Tutucusu 2"/>
          <p:cNvSpPr>
            <a:spLocks noGrp="1"/>
          </p:cNvSpPr>
          <p:nvPr>
            <p:ph idx="1"/>
          </p:nvPr>
        </p:nvSpPr>
        <p:spPr>
          <a:xfrm>
            <a:off x="179388" y="1084263"/>
            <a:ext cx="8785225" cy="5657850"/>
          </a:xfrm>
        </p:spPr>
        <p:txBody>
          <a:bodyPr/>
          <a:lstStyle/>
          <a:p>
            <a:pPr eaLnBrk="1" hangingPunct="1">
              <a:defRPr/>
            </a:pPr>
            <a:r>
              <a:rPr lang="tr-TR" dirty="0"/>
              <a:t>Bu sınıfa </a:t>
            </a:r>
            <a:r>
              <a:rPr lang="tr-TR" dirty="0" err="1"/>
              <a:t>insektler</a:t>
            </a:r>
            <a:r>
              <a:rPr lang="tr-TR" dirty="0"/>
              <a:t> memeliler daha duyarlıdır. Çünkü;</a:t>
            </a:r>
          </a:p>
          <a:p>
            <a:pPr eaLnBrk="1" hangingPunct="1">
              <a:defRPr/>
            </a:pPr>
            <a:r>
              <a:rPr lang="tr-TR" dirty="0" err="1"/>
              <a:t>Piretroitler</a:t>
            </a:r>
            <a:r>
              <a:rPr lang="tr-TR" dirty="0"/>
              <a:t> düşük ısılarda </a:t>
            </a:r>
            <a:r>
              <a:rPr lang="tr-TR" dirty="0" err="1"/>
              <a:t>Na</a:t>
            </a:r>
            <a:r>
              <a:rPr lang="tr-TR" dirty="0"/>
              <a:t> kanallarına daha güçlü bağlanır (</a:t>
            </a:r>
            <a:r>
              <a:rPr lang="tr-TR" dirty="0" err="1"/>
              <a:t>insekt</a:t>
            </a:r>
            <a:r>
              <a:rPr lang="tr-TR" dirty="0"/>
              <a:t> </a:t>
            </a:r>
            <a:r>
              <a:rPr lang="en-US" dirty="0"/>
              <a:t>25°C</a:t>
            </a:r>
            <a:r>
              <a:rPr lang="tr-TR" dirty="0"/>
              <a:t>, memeli </a:t>
            </a:r>
            <a:r>
              <a:rPr lang="en-US" dirty="0"/>
              <a:t>37°C</a:t>
            </a:r>
            <a:r>
              <a:rPr lang="tr-TR" dirty="0"/>
              <a:t>)</a:t>
            </a:r>
            <a:r>
              <a:rPr lang="en-US" dirty="0"/>
              <a:t>. </a:t>
            </a:r>
            <a:endParaRPr lang="tr-TR" dirty="0"/>
          </a:p>
          <a:p>
            <a:pPr eaLnBrk="1" hangingPunct="1">
              <a:defRPr/>
            </a:pPr>
            <a:r>
              <a:rPr lang="en-US" dirty="0"/>
              <a:t>M</a:t>
            </a:r>
            <a:r>
              <a:rPr lang="tr-TR" dirty="0"/>
              <a:t>emeli </a:t>
            </a:r>
            <a:r>
              <a:rPr lang="tr-TR" dirty="0" err="1"/>
              <a:t>Na</a:t>
            </a:r>
            <a:r>
              <a:rPr lang="tr-TR" dirty="0"/>
              <a:t> kanalları </a:t>
            </a:r>
            <a:r>
              <a:rPr lang="tr-TR" dirty="0" err="1"/>
              <a:t>depolarizasyondan</a:t>
            </a:r>
            <a:r>
              <a:rPr lang="tr-TR" dirty="0"/>
              <a:t> sonra daha hızlı </a:t>
            </a:r>
            <a:r>
              <a:rPr lang="tr-TR" dirty="0" err="1"/>
              <a:t>repolarize</a:t>
            </a:r>
            <a:r>
              <a:rPr lang="tr-TR" dirty="0"/>
              <a:t> olur. </a:t>
            </a:r>
          </a:p>
          <a:p>
            <a:pPr eaLnBrk="1" hangingPunct="1">
              <a:defRPr/>
            </a:pPr>
            <a:r>
              <a:rPr lang="tr-TR" dirty="0"/>
              <a:t>Memeliler </a:t>
            </a:r>
            <a:r>
              <a:rPr lang="tr-TR" dirty="0" err="1"/>
              <a:t>piretroitleri</a:t>
            </a:r>
            <a:r>
              <a:rPr lang="tr-TR" dirty="0"/>
              <a:t> etki yerine ulaşmadan önce daha hızlı </a:t>
            </a:r>
            <a:r>
              <a:rPr lang="tr-TR" dirty="0" err="1"/>
              <a:t>detoksifiye</a:t>
            </a:r>
            <a:r>
              <a:rPr lang="tr-TR" dirty="0"/>
              <a:t> eder.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435975" cy="777875"/>
          </a:xfrm>
        </p:spPr>
        <p:txBody>
          <a:bodyPr/>
          <a:lstStyle/>
          <a:p>
            <a:pPr>
              <a:defRPr/>
            </a:pPr>
            <a:r>
              <a:rPr lang="it-IT" sz="3600" dirty="0"/>
              <a:t>Piretrinler ve sentetik türevleri (piretroitler</a:t>
            </a:r>
            <a:endParaRPr lang="tr-TR" sz="3600" dirty="0"/>
          </a:p>
        </p:txBody>
      </p:sp>
      <p:sp>
        <p:nvSpPr>
          <p:cNvPr id="3" name="İçerik Yer Tutucusu 2"/>
          <p:cNvSpPr>
            <a:spLocks noGrp="1"/>
          </p:cNvSpPr>
          <p:nvPr>
            <p:ph idx="1"/>
          </p:nvPr>
        </p:nvSpPr>
        <p:spPr>
          <a:xfrm>
            <a:off x="179388" y="1052513"/>
            <a:ext cx="8507412" cy="5616575"/>
          </a:xfrm>
        </p:spPr>
        <p:txBody>
          <a:bodyPr/>
          <a:lstStyle/>
          <a:p>
            <a:pPr>
              <a:defRPr/>
            </a:pPr>
            <a:r>
              <a:rPr lang="tr-TR" dirty="0"/>
              <a:t>Zehirlenmenin antidotu yoktur; </a:t>
            </a:r>
            <a:r>
              <a:rPr lang="tr-TR" dirty="0" err="1"/>
              <a:t>semptomatiktir</a:t>
            </a:r>
            <a:r>
              <a:rPr lang="tr-TR" dirty="0"/>
              <a:t>. </a:t>
            </a:r>
          </a:p>
          <a:p>
            <a:pPr>
              <a:defRPr/>
            </a:pPr>
            <a:r>
              <a:rPr lang="tr-TR" dirty="0"/>
              <a:t>Deri ile temasta bol suyla yıkanabilir (sabun kullanılabilir ama </a:t>
            </a:r>
            <a:r>
              <a:rPr lang="tr-TR" dirty="0" err="1"/>
              <a:t>insektisit</a:t>
            </a:r>
            <a:r>
              <a:rPr lang="tr-TR" dirty="0"/>
              <a:t> içerebileceğinden şampuan kullanılmaz)</a:t>
            </a:r>
          </a:p>
          <a:p>
            <a:pPr>
              <a:defRPr/>
            </a:pPr>
            <a:r>
              <a:rPr lang="tr-TR" dirty="0"/>
              <a:t>Deriye yapışan </a:t>
            </a:r>
            <a:r>
              <a:rPr lang="tr-TR" dirty="0" err="1"/>
              <a:t>piretroitler</a:t>
            </a:r>
            <a:r>
              <a:rPr lang="tr-TR" dirty="0"/>
              <a:t> mısır yağı ile yıkanabilir. </a:t>
            </a:r>
          </a:p>
          <a:p>
            <a:pPr>
              <a:defRPr/>
            </a:pPr>
            <a:r>
              <a:rPr lang="tr-TR" dirty="0"/>
              <a:t>Ağızdan olan zehirlenmelerde kusturma ve etkin kömürle mide yıkaması yapılabilir. Tuzlu </a:t>
            </a:r>
            <a:r>
              <a:rPr lang="tr-TR" dirty="0" err="1"/>
              <a:t>sürgütlerle</a:t>
            </a:r>
            <a:r>
              <a:rPr lang="tr-TR" dirty="0"/>
              <a:t> eliminasyon sağlanır.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a:defRPr/>
            </a:pPr>
            <a:r>
              <a:rPr lang="it-IT" sz="3200" dirty="0"/>
              <a:t>Piretrinler ve sentetik türevleri (piretroitler</a:t>
            </a:r>
            <a:r>
              <a:rPr lang="tr-TR" sz="3200" dirty="0"/>
              <a:t>)</a:t>
            </a:r>
          </a:p>
        </p:txBody>
      </p:sp>
      <p:sp>
        <p:nvSpPr>
          <p:cNvPr id="3" name="İçerik Yer Tutucusu 2"/>
          <p:cNvSpPr>
            <a:spLocks noGrp="1"/>
          </p:cNvSpPr>
          <p:nvPr>
            <p:ph idx="1"/>
          </p:nvPr>
        </p:nvSpPr>
        <p:spPr>
          <a:xfrm>
            <a:off x="323850" y="981075"/>
            <a:ext cx="8335963" cy="5143500"/>
          </a:xfrm>
        </p:spPr>
        <p:txBody>
          <a:bodyPr/>
          <a:lstStyle/>
          <a:p>
            <a:pPr>
              <a:defRPr/>
            </a:pPr>
            <a:r>
              <a:rPr lang="tr-TR" dirty="0"/>
              <a:t>Aşırı uyarılma ve nöbetler </a:t>
            </a:r>
            <a:r>
              <a:rPr lang="tr-TR" dirty="0" err="1"/>
              <a:t>diazepam</a:t>
            </a:r>
            <a:r>
              <a:rPr lang="tr-TR" dirty="0"/>
              <a:t> veya </a:t>
            </a:r>
            <a:r>
              <a:rPr lang="tr-TR" dirty="0" err="1"/>
              <a:t>barbitüratlarla</a:t>
            </a:r>
            <a:r>
              <a:rPr lang="tr-TR" dirty="0"/>
              <a:t> kontrol altına alınabilir. </a:t>
            </a:r>
          </a:p>
          <a:p>
            <a:pPr>
              <a:defRPr/>
            </a:pPr>
            <a:r>
              <a:rPr lang="tr-TR" dirty="0" err="1"/>
              <a:t>Fenotiyazin</a:t>
            </a:r>
            <a:r>
              <a:rPr lang="tr-TR" dirty="0"/>
              <a:t> </a:t>
            </a:r>
            <a:r>
              <a:rPr lang="tr-TR" dirty="0" err="1"/>
              <a:t>trankilizanlar</a:t>
            </a:r>
            <a:r>
              <a:rPr lang="tr-TR" dirty="0"/>
              <a:t> nöbet eşiğini düşüreceği için kullanılmamalıdır. </a:t>
            </a:r>
          </a:p>
          <a:p>
            <a:pPr>
              <a:defRPr/>
            </a:pPr>
            <a:r>
              <a:rPr lang="en-US" dirty="0" err="1"/>
              <a:t>Atropin</a:t>
            </a:r>
            <a:r>
              <a:rPr lang="tr-TR" dirty="0"/>
              <a:t> </a:t>
            </a:r>
            <a:r>
              <a:rPr lang="tr-TR" dirty="0" err="1"/>
              <a:t>tükrük</a:t>
            </a:r>
            <a:r>
              <a:rPr lang="tr-TR" dirty="0"/>
              <a:t> salgısı ve mide-bağırsak </a:t>
            </a:r>
            <a:r>
              <a:rPr lang="tr-TR" dirty="0" err="1"/>
              <a:t>hipermotilitesini</a:t>
            </a:r>
            <a:r>
              <a:rPr lang="tr-TR" dirty="0"/>
              <a:t> kontrol altına alabilir. </a:t>
            </a:r>
          </a:p>
          <a:p>
            <a:pPr>
              <a:defRPr/>
            </a:pPr>
            <a:r>
              <a:rPr lang="tr-TR" dirty="0" err="1"/>
              <a:t>Prognoz</a:t>
            </a:r>
            <a:r>
              <a:rPr lang="tr-TR" dirty="0"/>
              <a:t> genellikle iyidir.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0" y="260350"/>
            <a:ext cx="8388350" cy="720725"/>
          </a:xfrm>
        </p:spPr>
        <p:txBody>
          <a:bodyPr/>
          <a:lstStyle/>
          <a:p>
            <a:pPr eaLnBrk="1" hangingPunct="1">
              <a:defRPr/>
            </a:pPr>
            <a:br>
              <a:rPr lang="tr-TR" altLang="tr-TR" sz="4800" b="1"/>
            </a:br>
            <a:r>
              <a:rPr lang="tr-TR" altLang="tr-TR" sz="4800" b="1"/>
              <a:t> Pestisitlerin Zararları</a:t>
            </a:r>
          </a:p>
        </p:txBody>
      </p:sp>
      <p:sp>
        <p:nvSpPr>
          <p:cNvPr id="9221" name="Rectangle 5"/>
          <p:cNvSpPr>
            <a:spLocks noGrp="1" noChangeArrowheads="1"/>
          </p:cNvSpPr>
          <p:nvPr>
            <p:ph type="subTitle" idx="1"/>
          </p:nvPr>
        </p:nvSpPr>
        <p:spPr>
          <a:xfrm>
            <a:off x="0" y="1125538"/>
            <a:ext cx="9144000" cy="5732462"/>
          </a:xfrm>
        </p:spPr>
        <p:txBody>
          <a:bodyPr/>
          <a:lstStyle/>
          <a:p>
            <a:pPr algn="l" eaLnBrk="1" hangingPunct="1">
              <a:defRPr/>
            </a:pPr>
            <a:r>
              <a:rPr lang="tr-TR" altLang="tr-TR" dirty="0"/>
              <a:t>Akut ve kronik zehirlenmeler görülebilir.  </a:t>
            </a:r>
          </a:p>
          <a:p>
            <a:pPr algn="l" eaLnBrk="1" hangingPunct="1">
              <a:defRPr/>
            </a:pPr>
            <a:r>
              <a:rPr lang="tr-TR" altLang="tr-TR" dirty="0"/>
              <a:t>Akut zehirlenmeler  kazara olur ve çok çeşitli tipte belirtiler ortaya çıkar.</a:t>
            </a:r>
          </a:p>
          <a:p>
            <a:pPr algn="l" eaLnBrk="1" hangingPunct="1">
              <a:defRPr/>
            </a:pPr>
            <a:r>
              <a:rPr lang="tr-TR" altLang="tr-TR" dirty="0"/>
              <a:t>Kronik </a:t>
            </a:r>
            <a:r>
              <a:rPr lang="tr-TR" altLang="tr-TR" dirty="0" err="1"/>
              <a:t>maruziyet</a:t>
            </a:r>
            <a:r>
              <a:rPr lang="tr-TR" altLang="tr-TR" dirty="0"/>
              <a:t>  durumunda</a:t>
            </a:r>
          </a:p>
          <a:p>
            <a:pPr algn="l" eaLnBrk="1" hangingPunct="1">
              <a:buFont typeface="Wingdings" panose="05000000000000000000" pitchFamily="2" charset="2"/>
              <a:buChar char="n"/>
              <a:defRPr/>
            </a:pPr>
            <a:r>
              <a:rPr lang="tr-TR" altLang="tr-TR" dirty="0" err="1"/>
              <a:t>Kanserojenik</a:t>
            </a:r>
            <a:r>
              <a:rPr lang="tr-TR" altLang="tr-TR" dirty="0"/>
              <a:t>, </a:t>
            </a:r>
            <a:r>
              <a:rPr lang="tr-TR" altLang="tr-TR" dirty="0" err="1"/>
              <a:t>Mutajenik</a:t>
            </a:r>
            <a:r>
              <a:rPr lang="tr-TR" altLang="tr-TR" dirty="0"/>
              <a:t>, </a:t>
            </a:r>
            <a:r>
              <a:rPr lang="tr-TR" altLang="tr-TR" dirty="0" err="1"/>
              <a:t>Teratojenik</a:t>
            </a:r>
            <a:r>
              <a:rPr lang="tr-TR" altLang="tr-TR" dirty="0"/>
              <a:t>, Gecikmiş </a:t>
            </a:r>
            <a:r>
              <a:rPr lang="tr-TR" altLang="tr-TR" dirty="0" err="1"/>
              <a:t>nörotoksisite</a:t>
            </a:r>
            <a:r>
              <a:rPr lang="tr-TR" altLang="tr-TR" dirty="0"/>
              <a:t>, </a:t>
            </a:r>
            <a:r>
              <a:rPr lang="tr-TR" altLang="tr-TR" dirty="0" err="1"/>
              <a:t>İnfertilite</a:t>
            </a:r>
            <a:r>
              <a:rPr lang="tr-TR" altLang="tr-TR" dirty="0"/>
              <a:t> </a:t>
            </a:r>
          </a:p>
        </p:txBody>
      </p:sp>
      <p:pic>
        <p:nvPicPr>
          <p:cNvPr id="126980" name="Picture 7" descr="mutag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481513"/>
            <a:ext cx="36718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r>
              <a:rPr lang="tr-TR" dirty="0"/>
              <a:t>Neonikotinoitler</a:t>
            </a:r>
          </a:p>
        </p:txBody>
      </p:sp>
      <p:sp>
        <p:nvSpPr>
          <p:cNvPr id="3" name="İçerik Yer Tutucusu 2"/>
          <p:cNvSpPr>
            <a:spLocks noGrp="1"/>
          </p:cNvSpPr>
          <p:nvPr>
            <p:ph idx="1"/>
          </p:nvPr>
        </p:nvSpPr>
        <p:spPr/>
        <p:txBody>
          <a:bodyPr/>
          <a:lstStyle/>
          <a:p>
            <a:pPr>
              <a:defRPr/>
            </a:pPr>
            <a:r>
              <a:rPr lang="tr-TR" dirty="0"/>
              <a:t>Veteriner hekimlikte ve zirai mücadelede yaygın kullanılan bir gruptur. </a:t>
            </a:r>
          </a:p>
          <a:p>
            <a:pPr>
              <a:defRPr/>
            </a:pPr>
            <a:r>
              <a:rPr lang="tr-TR" dirty="0"/>
              <a:t>İ</a:t>
            </a:r>
            <a:r>
              <a:rPr lang="en-US" dirty="0" err="1"/>
              <a:t>mida</a:t>
            </a:r>
            <a:r>
              <a:rPr lang="tr-TR" dirty="0"/>
              <a:t>k</a:t>
            </a:r>
            <a:r>
              <a:rPr lang="en-US" dirty="0" err="1"/>
              <a:t>loprid</a:t>
            </a:r>
            <a:r>
              <a:rPr lang="en-US" dirty="0"/>
              <a:t>, a</a:t>
            </a:r>
            <a:r>
              <a:rPr lang="tr-TR" dirty="0"/>
              <a:t>s</a:t>
            </a:r>
            <a:r>
              <a:rPr lang="en-US" dirty="0" err="1"/>
              <a:t>etamiprid</a:t>
            </a:r>
            <a:r>
              <a:rPr lang="en-US" dirty="0"/>
              <a:t>, </a:t>
            </a:r>
            <a:r>
              <a:rPr lang="en-US" dirty="0" err="1"/>
              <a:t>dinotefuran</a:t>
            </a:r>
            <a:r>
              <a:rPr lang="en-US" dirty="0"/>
              <a:t>, t</a:t>
            </a:r>
            <a:r>
              <a:rPr lang="tr-TR" dirty="0" err="1"/>
              <a:t>iya</a:t>
            </a:r>
            <a:r>
              <a:rPr lang="en-US" dirty="0" err="1"/>
              <a:t>meto</a:t>
            </a:r>
            <a:r>
              <a:rPr lang="tr-TR" dirty="0" err="1"/>
              <a:t>ks</a:t>
            </a:r>
            <a:r>
              <a:rPr lang="en-US" dirty="0"/>
              <a:t>am </a:t>
            </a:r>
            <a:r>
              <a:rPr lang="tr-TR" dirty="0"/>
              <a:t>ve </a:t>
            </a:r>
            <a:r>
              <a:rPr lang="tr-TR" dirty="0" err="1"/>
              <a:t>klotiyanidin</a:t>
            </a: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a:defRPr/>
            </a:pPr>
            <a:r>
              <a:rPr lang="tr-TR" dirty="0"/>
              <a:t>Neonikotinoitler</a:t>
            </a:r>
          </a:p>
        </p:txBody>
      </p:sp>
      <p:sp>
        <p:nvSpPr>
          <p:cNvPr id="3" name="İçerik Yer Tutucusu 2"/>
          <p:cNvSpPr>
            <a:spLocks noGrp="1"/>
          </p:cNvSpPr>
          <p:nvPr>
            <p:ph idx="1"/>
          </p:nvPr>
        </p:nvSpPr>
        <p:spPr>
          <a:xfrm>
            <a:off x="179388" y="1052513"/>
            <a:ext cx="8507412" cy="5616575"/>
          </a:xfrm>
        </p:spPr>
        <p:txBody>
          <a:bodyPr/>
          <a:lstStyle/>
          <a:p>
            <a:pPr>
              <a:defRPr/>
            </a:pPr>
            <a:r>
              <a:rPr lang="tr-TR" dirty="0"/>
              <a:t>Bunların </a:t>
            </a:r>
            <a:r>
              <a:rPr lang="tr-TR" dirty="0" err="1"/>
              <a:t>protipi</a:t>
            </a:r>
            <a:r>
              <a:rPr lang="tr-TR" dirty="0"/>
              <a:t> </a:t>
            </a:r>
            <a:r>
              <a:rPr lang="tr-TR" dirty="0" err="1"/>
              <a:t>imidakloprid</a:t>
            </a:r>
            <a:r>
              <a:rPr lang="tr-TR" dirty="0"/>
              <a:t>; tahıl, meyve ve sebzelerde </a:t>
            </a:r>
            <a:r>
              <a:rPr lang="tr-TR" dirty="0" err="1"/>
              <a:t>pest</a:t>
            </a:r>
            <a:r>
              <a:rPr lang="tr-TR" dirty="0"/>
              <a:t> kontrolü, karınca mücadelesi ve kedi ve köpeklerdeki pire kontrolü için kullanılır.</a:t>
            </a:r>
          </a:p>
          <a:p>
            <a:pPr>
              <a:defRPr/>
            </a:pPr>
            <a:r>
              <a:rPr lang="tr-TR" dirty="0"/>
              <a:t>Deriden çok az emilir, zehirlenme ağızdan alınmayla gerçekleşir. </a:t>
            </a:r>
          </a:p>
          <a:p>
            <a:pPr>
              <a:defRPr/>
            </a:pP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lstStyle/>
          <a:p>
            <a:pPr>
              <a:defRPr/>
            </a:pPr>
            <a:r>
              <a:rPr lang="tr-TR" dirty="0"/>
              <a:t>Neonikotinoitler</a:t>
            </a:r>
          </a:p>
        </p:txBody>
      </p:sp>
      <p:sp>
        <p:nvSpPr>
          <p:cNvPr id="3" name="İçerik Yer Tutucusu 2"/>
          <p:cNvSpPr>
            <a:spLocks noGrp="1"/>
          </p:cNvSpPr>
          <p:nvPr>
            <p:ph idx="1"/>
          </p:nvPr>
        </p:nvSpPr>
        <p:spPr>
          <a:xfrm>
            <a:off x="323528" y="1268760"/>
            <a:ext cx="8363272" cy="4827240"/>
          </a:xfrm>
        </p:spPr>
        <p:txBody>
          <a:bodyPr/>
          <a:lstStyle/>
          <a:p>
            <a:pPr>
              <a:defRPr/>
            </a:pPr>
            <a:r>
              <a:rPr lang="tr-TR" dirty="0"/>
              <a:t>Insekt sinir sisteminde uyarı geçişiyle etkileşme gösterir; </a:t>
            </a:r>
            <a:r>
              <a:rPr lang="tr-TR" dirty="0" err="1"/>
              <a:t>asetilkolin</a:t>
            </a:r>
            <a:r>
              <a:rPr lang="tr-TR" dirty="0"/>
              <a:t> benzeri etki yapar, ama </a:t>
            </a:r>
            <a:r>
              <a:rPr lang="tr-TR" dirty="0" err="1"/>
              <a:t>asetilkolinesterazdan</a:t>
            </a:r>
            <a:r>
              <a:rPr lang="tr-TR" dirty="0"/>
              <a:t> etkilenmez. </a:t>
            </a:r>
          </a:p>
          <a:p>
            <a:pPr>
              <a:defRPr/>
            </a:pPr>
            <a:r>
              <a:rPr lang="tr-TR" dirty="0" err="1"/>
              <a:t>Ak’in</a:t>
            </a:r>
            <a:r>
              <a:rPr lang="tr-TR" dirty="0"/>
              <a:t>  </a:t>
            </a:r>
            <a:r>
              <a:rPr lang="tr-TR" dirty="0" err="1"/>
              <a:t>nikotinik</a:t>
            </a:r>
            <a:r>
              <a:rPr lang="tr-TR" dirty="0"/>
              <a:t> reseptörlerine bağlanır, uyarı geçişini engeller ve Ak birikimine neden olur; </a:t>
            </a:r>
            <a:r>
              <a:rPr lang="tr-TR" dirty="0" err="1"/>
              <a:t>hipereksitasyon</a:t>
            </a:r>
            <a:r>
              <a:rPr lang="tr-TR" dirty="0"/>
              <a:t>, </a:t>
            </a:r>
            <a:r>
              <a:rPr lang="tr-TR" dirty="0" err="1"/>
              <a:t>konvulziyon</a:t>
            </a:r>
            <a:r>
              <a:rPr lang="tr-TR" dirty="0"/>
              <a:t>, felç ve ölüm.</a:t>
            </a:r>
          </a:p>
          <a:p>
            <a:pPr>
              <a:defRPr/>
            </a:pPr>
            <a:r>
              <a:rPr lang="tr-TR" dirty="0"/>
              <a:t>Tedavide </a:t>
            </a:r>
            <a:r>
              <a:rPr lang="tr-TR" dirty="0" err="1"/>
              <a:t>dekontaminasyon</a:t>
            </a:r>
            <a:r>
              <a:rPr lang="tr-TR" dirty="0"/>
              <a:t>, </a:t>
            </a:r>
            <a:r>
              <a:rPr lang="tr-TR" dirty="0" err="1"/>
              <a:t>antihistaminikler</a:t>
            </a:r>
            <a:r>
              <a:rPr lang="tr-TR" dirty="0"/>
              <a:t> veya </a:t>
            </a:r>
            <a:r>
              <a:rPr lang="tr-TR" dirty="0" err="1"/>
              <a:t>steroitler</a:t>
            </a:r>
            <a:r>
              <a:rPr lang="tr-TR" dirty="0"/>
              <a:t> </a:t>
            </a:r>
            <a:r>
              <a:rPr lang="tr-TR" dirty="0" err="1"/>
              <a:t>endikedir</a:t>
            </a:r>
            <a:r>
              <a:rPr lang="tr-TR" dirty="0"/>
              <a:t>. </a:t>
            </a:r>
          </a:p>
          <a:p>
            <a:pPr>
              <a:defRPr/>
            </a:pP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a:defRPr/>
            </a:pPr>
            <a:r>
              <a:rPr lang="tr-TR" dirty="0"/>
              <a:t>Amitraz</a:t>
            </a:r>
          </a:p>
        </p:txBody>
      </p:sp>
      <p:sp>
        <p:nvSpPr>
          <p:cNvPr id="3" name="İçerik Yer Tutucusu 2"/>
          <p:cNvSpPr>
            <a:spLocks noGrp="1"/>
          </p:cNvSpPr>
          <p:nvPr>
            <p:ph idx="1"/>
          </p:nvPr>
        </p:nvSpPr>
        <p:spPr>
          <a:xfrm>
            <a:off x="323850" y="1125538"/>
            <a:ext cx="6551613" cy="4464050"/>
          </a:xfrm>
        </p:spPr>
        <p:txBody>
          <a:bodyPr/>
          <a:lstStyle/>
          <a:p>
            <a:pPr>
              <a:defRPr/>
            </a:pPr>
            <a:r>
              <a:rPr lang="tr-TR" sz="2800" dirty="0"/>
              <a:t>Tarımda ve veteriner hekimlikte yaygın bir şekilde kullanılır. Özellikle hayvanların uyuz, kene ve pire mücadelesinde hızlı etkilidir. </a:t>
            </a:r>
          </a:p>
          <a:p>
            <a:pPr>
              <a:defRPr/>
            </a:pPr>
            <a:r>
              <a:rPr lang="tr-TR" sz="2800" dirty="0"/>
              <a:t>Karaciğerde N-(2,4-dimetilfenil)-N-metil </a:t>
            </a:r>
            <a:r>
              <a:rPr lang="tr-TR" sz="2800" dirty="0" err="1"/>
              <a:t>formamidin</a:t>
            </a:r>
            <a:r>
              <a:rPr lang="tr-TR" sz="2800" dirty="0"/>
              <a:t> (BTS-27271) ve 2,4-dimetil </a:t>
            </a:r>
            <a:r>
              <a:rPr lang="tr-TR" sz="2800" dirty="0" err="1"/>
              <a:t>formanilid</a:t>
            </a:r>
            <a:r>
              <a:rPr lang="tr-TR" sz="2800" dirty="0"/>
              <a:t> (BTS-27919) türevlerine hidrolize olur. Bunlar da zehirlenmeye katkı koyar</a:t>
            </a:r>
          </a:p>
        </p:txBody>
      </p:sp>
      <p:pic>
        <p:nvPicPr>
          <p:cNvPr id="198660"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38125"/>
            <a:ext cx="158591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3622675"/>
            <a:ext cx="131603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a:defRPr/>
            </a:pPr>
            <a:r>
              <a:rPr lang="tr-TR" dirty="0"/>
              <a:t>Amitraz</a:t>
            </a:r>
          </a:p>
        </p:txBody>
      </p:sp>
      <p:sp>
        <p:nvSpPr>
          <p:cNvPr id="3" name="İçerik Yer Tutucusu 2"/>
          <p:cNvSpPr>
            <a:spLocks noGrp="1"/>
          </p:cNvSpPr>
          <p:nvPr>
            <p:ph idx="1"/>
          </p:nvPr>
        </p:nvSpPr>
        <p:spPr>
          <a:xfrm>
            <a:off x="250825" y="1052513"/>
            <a:ext cx="8435975" cy="5043487"/>
          </a:xfrm>
        </p:spPr>
        <p:txBody>
          <a:bodyPr/>
          <a:lstStyle/>
          <a:p>
            <a:pPr>
              <a:defRPr/>
            </a:pPr>
            <a:r>
              <a:rPr lang="tr-TR" dirty="0"/>
              <a:t>Etkisini memelilerde başlıca </a:t>
            </a:r>
            <a:r>
              <a:rPr lang="en-US" dirty="0"/>
              <a:t>α2-adrener</a:t>
            </a:r>
            <a:r>
              <a:rPr lang="tr-TR" dirty="0"/>
              <a:t>j</a:t>
            </a:r>
            <a:r>
              <a:rPr lang="en-US" dirty="0" err="1"/>
              <a:t>i</a:t>
            </a:r>
            <a:r>
              <a:rPr lang="tr-TR" dirty="0"/>
              <a:t>k</a:t>
            </a:r>
            <a:r>
              <a:rPr lang="en-US" dirty="0"/>
              <a:t> re</a:t>
            </a:r>
            <a:r>
              <a:rPr lang="tr-TR" dirty="0"/>
              <a:t>s</a:t>
            </a:r>
            <a:r>
              <a:rPr lang="en-US" dirty="0" err="1"/>
              <a:t>ept</a:t>
            </a:r>
            <a:r>
              <a:rPr lang="tr-TR" dirty="0" err="1"/>
              <a:t>örleri</a:t>
            </a:r>
            <a:r>
              <a:rPr lang="tr-TR" dirty="0"/>
              <a:t> etkinleştirerek gösterir. </a:t>
            </a:r>
          </a:p>
          <a:p>
            <a:pPr>
              <a:defRPr/>
            </a:pPr>
            <a:r>
              <a:rPr lang="tr-TR" dirty="0"/>
              <a:t>Amitraz zehirlenmesinde gelişen davranış bozuklukları ve sinirsel belirtiler </a:t>
            </a:r>
            <a:r>
              <a:rPr lang="tr-TR" dirty="0" err="1"/>
              <a:t>monoamin</a:t>
            </a:r>
            <a:r>
              <a:rPr lang="tr-TR" dirty="0"/>
              <a:t> </a:t>
            </a:r>
            <a:r>
              <a:rPr lang="tr-TR" dirty="0" err="1"/>
              <a:t>oksidaz</a:t>
            </a:r>
            <a:r>
              <a:rPr lang="tr-TR" dirty="0"/>
              <a:t> (MAO) enzimine olan etkiyle açıklanabilir. Amitraz MAO-A’yı </a:t>
            </a:r>
            <a:r>
              <a:rPr lang="tr-TR" dirty="0" err="1"/>
              <a:t>inhibe</a:t>
            </a:r>
            <a:r>
              <a:rPr lang="tr-TR" dirty="0"/>
              <a:t> ederken, </a:t>
            </a:r>
            <a:r>
              <a:rPr lang="tr-TR" dirty="0" err="1"/>
              <a:t>metaboliti</a:t>
            </a:r>
            <a:r>
              <a:rPr lang="tr-TR" dirty="0"/>
              <a:t> BTS-27271 MAO-B’yi </a:t>
            </a:r>
            <a:r>
              <a:rPr lang="tr-TR" dirty="0" err="1"/>
              <a:t>inhibe</a:t>
            </a:r>
            <a:r>
              <a:rPr lang="tr-TR" dirty="0"/>
              <a:t> eder.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a:defRPr/>
            </a:pPr>
            <a:r>
              <a:rPr lang="tr-TR" dirty="0"/>
              <a:t>Amitraz</a:t>
            </a:r>
          </a:p>
        </p:txBody>
      </p:sp>
      <p:sp>
        <p:nvSpPr>
          <p:cNvPr id="3" name="İçerik Yer Tutucusu 2"/>
          <p:cNvSpPr>
            <a:spLocks noGrp="1"/>
          </p:cNvSpPr>
          <p:nvPr>
            <p:ph idx="1"/>
          </p:nvPr>
        </p:nvSpPr>
        <p:spPr>
          <a:xfrm>
            <a:off x="250825" y="1196975"/>
            <a:ext cx="8569325" cy="5472113"/>
          </a:xfrm>
        </p:spPr>
        <p:txBody>
          <a:bodyPr/>
          <a:lstStyle/>
          <a:p>
            <a:pPr>
              <a:defRPr/>
            </a:pPr>
            <a:r>
              <a:rPr lang="tr-TR" dirty="0"/>
              <a:t>Dış parazit ilacı olarak kullanılmaması gereken durumlar;</a:t>
            </a:r>
          </a:p>
          <a:p>
            <a:pPr>
              <a:defRPr/>
            </a:pPr>
            <a:r>
              <a:rPr lang="tr-TR" dirty="0"/>
              <a:t>Yaşlı hayvanlar ve 3 aylıktan küçük hayvanlar, Atlar, Kediler, </a:t>
            </a:r>
            <a:r>
              <a:rPr lang="en-US" dirty="0"/>
              <a:t>Chihuahua </a:t>
            </a:r>
            <a:r>
              <a:rPr lang="tr-TR" dirty="0"/>
              <a:t>ve </a:t>
            </a:r>
            <a:r>
              <a:rPr lang="en-US" dirty="0"/>
              <a:t>Pomeranian</a:t>
            </a:r>
            <a:r>
              <a:rPr lang="tr-TR" dirty="0"/>
              <a:t> ırkı küçük oyun köpekleri </a:t>
            </a:r>
          </a:p>
        </p:txBody>
      </p:sp>
      <p:pic>
        <p:nvPicPr>
          <p:cNvPr id="4" name="Resim 3"/>
          <p:cNvPicPr>
            <a:picLocks noChangeAspect="1"/>
          </p:cNvPicPr>
          <p:nvPr/>
        </p:nvPicPr>
        <p:blipFill>
          <a:blip r:embed="rId2"/>
          <a:stretch>
            <a:fillRect/>
          </a:stretch>
        </p:blipFill>
        <p:spPr>
          <a:xfrm>
            <a:off x="473643" y="4581128"/>
            <a:ext cx="2619375" cy="1743075"/>
          </a:xfrm>
          <a:prstGeom prst="rect">
            <a:avLst/>
          </a:prstGeom>
        </p:spPr>
      </p:pic>
      <p:pic>
        <p:nvPicPr>
          <p:cNvPr id="6" name="Resim 5"/>
          <p:cNvPicPr>
            <a:picLocks noChangeAspect="1"/>
          </p:cNvPicPr>
          <p:nvPr/>
        </p:nvPicPr>
        <p:blipFill>
          <a:blip r:embed="rId3"/>
          <a:stretch>
            <a:fillRect/>
          </a:stretch>
        </p:blipFill>
        <p:spPr>
          <a:xfrm>
            <a:off x="4572000" y="4293096"/>
            <a:ext cx="3312368" cy="189790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a:defRPr/>
            </a:pPr>
            <a:r>
              <a:rPr lang="tr-TR" dirty="0"/>
              <a:t>Amitraz</a:t>
            </a:r>
          </a:p>
        </p:txBody>
      </p:sp>
      <p:sp>
        <p:nvSpPr>
          <p:cNvPr id="3" name="İçerik Yer Tutucusu 2"/>
          <p:cNvSpPr>
            <a:spLocks noGrp="1"/>
          </p:cNvSpPr>
          <p:nvPr>
            <p:ph idx="1"/>
          </p:nvPr>
        </p:nvSpPr>
        <p:spPr>
          <a:xfrm>
            <a:off x="179388" y="1125538"/>
            <a:ext cx="8507412" cy="4970462"/>
          </a:xfrm>
        </p:spPr>
        <p:txBody>
          <a:bodyPr/>
          <a:lstStyle/>
          <a:p>
            <a:pPr>
              <a:defRPr/>
            </a:pPr>
            <a:r>
              <a:rPr lang="tr-TR" dirty="0"/>
              <a:t>Zehirlenmenin tedavisi</a:t>
            </a:r>
          </a:p>
          <a:p>
            <a:pPr>
              <a:defRPr/>
            </a:pPr>
            <a:r>
              <a:rPr lang="tr-TR" dirty="0"/>
              <a:t>Genel uygulamalar.</a:t>
            </a:r>
          </a:p>
          <a:p>
            <a:pPr>
              <a:defRPr/>
            </a:pPr>
            <a:r>
              <a:rPr lang="tr-TR" dirty="0"/>
              <a:t>Antidot: alfa-2 </a:t>
            </a:r>
            <a:r>
              <a:rPr lang="tr-TR" dirty="0" err="1"/>
              <a:t>adrenerjik</a:t>
            </a:r>
            <a:r>
              <a:rPr lang="tr-TR" dirty="0"/>
              <a:t> reseptör antagonistleri  (</a:t>
            </a:r>
            <a:r>
              <a:rPr lang="tr-TR" dirty="0" err="1"/>
              <a:t>yohimbin</a:t>
            </a:r>
            <a:r>
              <a:rPr lang="tr-TR" dirty="0"/>
              <a:t>, </a:t>
            </a:r>
            <a:r>
              <a:rPr lang="tr-TR" dirty="0" err="1"/>
              <a:t>tolazolin</a:t>
            </a:r>
            <a:r>
              <a:rPr lang="tr-TR" dirty="0"/>
              <a:t>, </a:t>
            </a:r>
            <a:r>
              <a:rPr lang="tr-TR" dirty="0" err="1"/>
              <a:t>atipemazol</a:t>
            </a:r>
            <a:r>
              <a:rPr lang="tr-TR" dirty="0"/>
              <a:t>) </a:t>
            </a:r>
          </a:p>
          <a:p>
            <a:pPr>
              <a:defRPr/>
            </a:pPr>
            <a:r>
              <a:rPr lang="tr-TR" dirty="0">
                <a:solidFill>
                  <a:srgbClr val="FFFF00"/>
                </a:solidFill>
              </a:rPr>
              <a:t>Dikkat: Atropin kullanmayın- </a:t>
            </a:r>
            <a:r>
              <a:rPr lang="tr-TR" dirty="0"/>
              <a:t>kalp hızını artırır ve hipertansiyon yapar. Kalp kasının oksijen tüketmesini artırır ve aritmiye yol açabilir. Ayrıca sindirim kanalı </a:t>
            </a:r>
            <a:r>
              <a:rPr lang="tr-TR" dirty="0" err="1"/>
              <a:t>motilitesini</a:t>
            </a:r>
            <a:r>
              <a:rPr lang="tr-TR" dirty="0"/>
              <a:t> azaltır.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95536" y="130176"/>
            <a:ext cx="8229600" cy="706437"/>
          </a:xfrm>
        </p:spPr>
        <p:txBody>
          <a:bodyPr/>
          <a:lstStyle/>
          <a:p>
            <a:pPr eaLnBrk="1" hangingPunct="1">
              <a:defRPr/>
            </a:pPr>
            <a:r>
              <a:rPr lang="tr-TR" altLang="tr-TR" sz="4000" dirty="0"/>
              <a:t>Fipronil (</a:t>
            </a:r>
            <a:r>
              <a:rPr lang="tr-TR" altLang="tr-TR" sz="4000" dirty="0" err="1"/>
              <a:t>Frontline</a:t>
            </a:r>
            <a:r>
              <a:rPr lang="tr-TR" altLang="tr-TR" sz="4000" dirty="0"/>
              <a:t>)</a:t>
            </a:r>
          </a:p>
        </p:txBody>
      </p:sp>
      <p:sp>
        <p:nvSpPr>
          <p:cNvPr id="113667" name="Rectangle 3"/>
          <p:cNvSpPr>
            <a:spLocks noGrp="1" noChangeArrowheads="1"/>
          </p:cNvSpPr>
          <p:nvPr>
            <p:ph type="body" idx="1"/>
          </p:nvPr>
        </p:nvSpPr>
        <p:spPr>
          <a:xfrm>
            <a:off x="107950" y="836613"/>
            <a:ext cx="9036050" cy="5040312"/>
          </a:xfrm>
        </p:spPr>
        <p:txBody>
          <a:bodyPr/>
          <a:lstStyle/>
          <a:p>
            <a:pPr eaLnBrk="1" hangingPunct="1">
              <a:lnSpc>
                <a:spcPct val="90000"/>
              </a:lnSpc>
              <a:defRPr/>
            </a:pPr>
            <a:r>
              <a:rPr lang="tr-TR" altLang="tr-TR" sz="2600" dirty="0"/>
              <a:t>Fipronil, köpek ve kedilerde pire ve kene kontrolü; karınca ve hamamböceği kontrolü; gıdalardaki ve çimlerdeki </a:t>
            </a:r>
            <a:r>
              <a:rPr lang="tr-TR" altLang="tr-TR" sz="2600" dirty="0" err="1"/>
              <a:t>pestlerin</a:t>
            </a:r>
            <a:r>
              <a:rPr lang="tr-TR" altLang="tr-TR" sz="2600" dirty="0"/>
              <a:t> kontrolü için onaylanmış </a:t>
            </a:r>
            <a:r>
              <a:rPr lang="tr-TR" altLang="tr-TR" sz="2600" dirty="0" err="1"/>
              <a:t>fenilpirazol</a:t>
            </a:r>
            <a:r>
              <a:rPr lang="tr-TR" altLang="tr-TR" sz="2600" dirty="0"/>
              <a:t> türevi </a:t>
            </a:r>
            <a:r>
              <a:rPr lang="tr-TR" altLang="tr-TR" sz="2600" dirty="0" err="1"/>
              <a:t>insektisittir</a:t>
            </a:r>
            <a:r>
              <a:rPr lang="tr-TR" altLang="tr-TR" sz="2600" dirty="0"/>
              <a:t>. </a:t>
            </a:r>
          </a:p>
          <a:p>
            <a:pPr eaLnBrk="1" hangingPunct="1">
              <a:lnSpc>
                <a:spcPct val="90000"/>
              </a:lnSpc>
              <a:defRPr/>
            </a:pPr>
            <a:r>
              <a:rPr lang="tr-TR" altLang="tr-TR" sz="2600" dirty="0"/>
              <a:t>GABA</a:t>
            </a:r>
            <a:r>
              <a:rPr lang="tr-TR" altLang="tr-TR" sz="2600" baseline="-25000" dirty="0"/>
              <a:t>A</a:t>
            </a:r>
            <a:r>
              <a:rPr lang="tr-TR" altLang="tr-TR" sz="2600" dirty="0"/>
              <a:t> </a:t>
            </a:r>
            <a:r>
              <a:rPr lang="tr-TR" altLang="tr-TR" sz="2600" dirty="0" err="1"/>
              <a:t>agonistidir</a:t>
            </a:r>
            <a:r>
              <a:rPr lang="tr-TR" altLang="tr-TR" sz="2600" dirty="0"/>
              <a:t>. GABA, inhibitör </a:t>
            </a:r>
            <a:r>
              <a:rPr lang="tr-TR" altLang="tr-TR" sz="2600" dirty="0" err="1"/>
              <a:t>nörotransmitterdir</a:t>
            </a:r>
            <a:r>
              <a:rPr lang="tr-TR" altLang="tr-TR" sz="2600" dirty="0"/>
              <a:t>; sinir hücresinde uyarı geçişini önler. Fipronil GABA reseptörlerine bağlanır ve klor girişini bloke eder. Böylece sinirlerin uyarılmasına neden olur. </a:t>
            </a:r>
          </a:p>
        </p:txBody>
      </p:sp>
      <p:pic>
        <p:nvPicPr>
          <p:cNvPr id="2" name="Resim 1"/>
          <p:cNvPicPr>
            <a:picLocks noChangeAspect="1"/>
          </p:cNvPicPr>
          <p:nvPr/>
        </p:nvPicPr>
        <p:blipFill>
          <a:blip r:embed="rId2"/>
          <a:stretch>
            <a:fillRect/>
          </a:stretch>
        </p:blipFill>
        <p:spPr>
          <a:xfrm>
            <a:off x="5475745" y="4005064"/>
            <a:ext cx="3119363" cy="274129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lstStyle/>
          <a:p>
            <a:r>
              <a:rPr lang="tr-TR" altLang="tr-TR" sz="4000" dirty="0">
                <a:solidFill>
                  <a:srgbClr val="B9EFEE"/>
                </a:solidFill>
              </a:rPr>
              <a:t>Fipronil (</a:t>
            </a:r>
            <a:r>
              <a:rPr lang="tr-TR" altLang="tr-TR" sz="4000" dirty="0" err="1">
                <a:solidFill>
                  <a:srgbClr val="B9EFEE"/>
                </a:solidFill>
              </a:rPr>
              <a:t>Frontline</a:t>
            </a:r>
            <a:r>
              <a:rPr lang="tr-TR" altLang="tr-TR" sz="4000" dirty="0">
                <a:solidFill>
                  <a:srgbClr val="B9EFEE"/>
                </a:solidFill>
              </a:rPr>
              <a:t>)</a:t>
            </a:r>
            <a:endParaRPr lang="tr-TR" dirty="0"/>
          </a:p>
        </p:txBody>
      </p:sp>
      <p:sp>
        <p:nvSpPr>
          <p:cNvPr id="3" name="İçerik Yer Tutucusu 2"/>
          <p:cNvSpPr>
            <a:spLocks noGrp="1"/>
          </p:cNvSpPr>
          <p:nvPr>
            <p:ph idx="1"/>
          </p:nvPr>
        </p:nvSpPr>
        <p:spPr>
          <a:xfrm>
            <a:off x="251520" y="1124744"/>
            <a:ext cx="8640960" cy="4971256"/>
          </a:xfrm>
        </p:spPr>
        <p:txBody>
          <a:bodyPr/>
          <a:lstStyle/>
          <a:p>
            <a:r>
              <a:rPr lang="tr-TR" sz="2800" dirty="0"/>
              <a:t>Fipronil, kuş, kertenkele, balık, kerevit, karides, arı ve diğer  memelilere zehirlidir. Oldukça düşük dozlar bile olumsuz etkilere neden olabilir . </a:t>
            </a:r>
          </a:p>
          <a:p>
            <a:r>
              <a:rPr lang="tr-TR" sz="2800" dirty="0"/>
              <a:t>En yaygın belirti deride oluşan duyarlılıktır. Uygulama yerinde kırmızılık, </a:t>
            </a:r>
            <a:r>
              <a:rPr lang="tr-TR" sz="2800" dirty="0" err="1"/>
              <a:t>irritasyon</a:t>
            </a:r>
            <a:r>
              <a:rPr lang="tr-TR" sz="2800" dirty="0"/>
              <a:t> ve </a:t>
            </a:r>
            <a:r>
              <a:rPr lang="tr-TR" sz="2800" dirty="0" err="1"/>
              <a:t>alopesia</a:t>
            </a:r>
            <a:r>
              <a:rPr lang="tr-TR" sz="2800" dirty="0"/>
              <a:t> en çok görülen zehirlenme belirtileridir. </a:t>
            </a:r>
          </a:p>
          <a:p>
            <a:r>
              <a:rPr lang="tr-TR" sz="2800" dirty="0"/>
              <a:t>Tedavide </a:t>
            </a:r>
            <a:r>
              <a:rPr lang="tr-TR" sz="2800" dirty="0" err="1"/>
              <a:t>dekontaminasyon</a:t>
            </a:r>
            <a:r>
              <a:rPr lang="tr-TR" sz="2800" dirty="0"/>
              <a:t> ve sistemik belirtiler için </a:t>
            </a:r>
            <a:r>
              <a:rPr lang="tr-TR" sz="2800" dirty="0" err="1"/>
              <a:t>fenobarbital</a:t>
            </a:r>
            <a:r>
              <a:rPr lang="tr-TR" sz="2800" dirty="0"/>
              <a:t> uygulanabilir. </a:t>
            </a:r>
            <a:r>
              <a:rPr lang="tr-TR" sz="2800" dirty="0" err="1"/>
              <a:t>Prognoz</a:t>
            </a:r>
            <a:r>
              <a:rPr lang="tr-TR" sz="2800" dirty="0"/>
              <a:t> iyidir. </a:t>
            </a:r>
          </a:p>
          <a:p>
            <a:endParaRPr lang="tr-TR" dirty="0"/>
          </a:p>
        </p:txBody>
      </p:sp>
    </p:spTree>
    <p:extLst>
      <p:ext uri="{BB962C8B-B14F-4D97-AF65-F5344CB8AC3E}">
        <p14:creationId xmlns:p14="http://schemas.microsoft.com/office/powerpoint/2010/main" val="31068762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a:defRPr/>
            </a:pPr>
            <a:r>
              <a:rPr lang="tr-TR" sz="3200" dirty="0"/>
              <a:t>Makrosiklik </a:t>
            </a:r>
            <a:r>
              <a:rPr lang="tr-TR" sz="3200" dirty="0" err="1"/>
              <a:t>lakton</a:t>
            </a:r>
            <a:r>
              <a:rPr lang="tr-TR" sz="3200" dirty="0"/>
              <a:t> türevi </a:t>
            </a:r>
            <a:r>
              <a:rPr lang="tr-TR" sz="3200" dirty="0" err="1"/>
              <a:t>antiparaziterler</a:t>
            </a:r>
            <a:endParaRPr lang="tr-TR" sz="3200" dirty="0"/>
          </a:p>
        </p:txBody>
      </p:sp>
      <p:sp>
        <p:nvSpPr>
          <p:cNvPr id="3" name="İçerik Yer Tutucusu 2"/>
          <p:cNvSpPr>
            <a:spLocks noGrp="1"/>
          </p:cNvSpPr>
          <p:nvPr>
            <p:ph idx="1"/>
          </p:nvPr>
        </p:nvSpPr>
        <p:spPr>
          <a:xfrm>
            <a:off x="323850" y="1341438"/>
            <a:ext cx="8362950" cy="5040312"/>
          </a:xfrm>
        </p:spPr>
        <p:txBody>
          <a:bodyPr/>
          <a:lstStyle/>
          <a:p>
            <a:pPr>
              <a:defRPr/>
            </a:pPr>
            <a:r>
              <a:rPr lang="tr-TR" sz="2800" dirty="0"/>
              <a:t>Hayvanlarda </a:t>
            </a:r>
            <a:r>
              <a:rPr lang="tr-TR" sz="2800" dirty="0" err="1"/>
              <a:t>insektisit</a:t>
            </a:r>
            <a:r>
              <a:rPr lang="tr-TR" sz="2800" dirty="0"/>
              <a:t>, </a:t>
            </a:r>
            <a:r>
              <a:rPr lang="tr-TR" sz="2800" dirty="0" err="1"/>
              <a:t>akarisit</a:t>
            </a:r>
            <a:r>
              <a:rPr lang="tr-TR" sz="2800" dirty="0"/>
              <a:t> ve </a:t>
            </a:r>
            <a:r>
              <a:rPr lang="tr-TR" sz="2800" dirty="0" err="1"/>
              <a:t>nematisit</a:t>
            </a:r>
            <a:r>
              <a:rPr lang="tr-TR" sz="2800" dirty="0"/>
              <a:t> amaçla kullanılan </a:t>
            </a:r>
            <a:r>
              <a:rPr lang="tr-TR" sz="2800" dirty="0" err="1"/>
              <a:t>makrosiklik</a:t>
            </a:r>
            <a:r>
              <a:rPr lang="tr-TR" sz="2800" dirty="0"/>
              <a:t> </a:t>
            </a:r>
            <a:r>
              <a:rPr lang="tr-TR" sz="2800" dirty="0" err="1"/>
              <a:t>laktonlar</a:t>
            </a:r>
            <a:r>
              <a:rPr lang="tr-TR" sz="2800" dirty="0"/>
              <a:t> (ML’ler)</a:t>
            </a:r>
          </a:p>
          <a:p>
            <a:pPr>
              <a:defRPr/>
            </a:pPr>
            <a:r>
              <a:rPr lang="tr-TR" sz="2800" dirty="0" err="1"/>
              <a:t>Doramektin</a:t>
            </a:r>
            <a:r>
              <a:rPr lang="tr-TR" sz="2800" dirty="0"/>
              <a:t>, </a:t>
            </a:r>
          </a:p>
          <a:p>
            <a:pPr>
              <a:defRPr/>
            </a:pPr>
            <a:r>
              <a:rPr lang="tr-TR" sz="2800" dirty="0" err="1"/>
              <a:t>Eprinomektin</a:t>
            </a:r>
            <a:r>
              <a:rPr lang="tr-TR" sz="2800" dirty="0"/>
              <a:t>,</a:t>
            </a:r>
          </a:p>
          <a:p>
            <a:pPr>
              <a:defRPr/>
            </a:pPr>
            <a:r>
              <a:rPr lang="tr-TR" sz="2800" dirty="0" err="1"/>
              <a:t>Ivermektin</a:t>
            </a:r>
            <a:r>
              <a:rPr lang="tr-TR" sz="2800" dirty="0"/>
              <a:t>, </a:t>
            </a:r>
          </a:p>
          <a:p>
            <a:pPr>
              <a:defRPr/>
            </a:pPr>
            <a:r>
              <a:rPr lang="tr-TR" sz="2800" dirty="0" err="1"/>
              <a:t>Milbemisin</a:t>
            </a:r>
            <a:r>
              <a:rPr lang="tr-TR" sz="2800" dirty="0"/>
              <a:t>,</a:t>
            </a:r>
          </a:p>
          <a:p>
            <a:pPr>
              <a:defRPr/>
            </a:pPr>
            <a:r>
              <a:rPr lang="tr-TR" sz="2800" dirty="0" err="1"/>
              <a:t>Moksidektin</a:t>
            </a:r>
            <a:endParaRPr lang="tr-TR" sz="2800" dirty="0"/>
          </a:p>
          <a:p>
            <a:pPr>
              <a:defRPr/>
            </a:pPr>
            <a:r>
              <a:rPr lang="tr-TR" sz="2800" dirty="0" err="1"/>
              <a:t>Selamektin</a:t>
            </a:r>
            <a:endParaRPr lang="tr-T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44475"/>
            <a:ext cx="8385175" cy="808038"/>
          </a:xfrm>
        </p:spPr>
        <p:txBody>
          <a:bodyPr/>
          <a:lstStyle/>
          <a:p>
            <a:pPr eaLnBrk="1" hangingPunct="1">
              <a:defRPr/>
            </a:pPr>
            <a:r>
              <a:rPr lang="tr-TR" altLang="tr-TR" sz="2800" b="0" dirty="0">
                <a:solidFill>
                  <a:srgbClr val="FFFF00"/>
                </a:solidFill>
              </a:rPr>
              <a:t>Pestisitlerin zararlarından korunmak için ne yapmalı?</a:t>
            </a:r>
          </a:p>
        </p:txBody>
      </p:sp>
      <p:sp>
        <p:nvSpPr>
          <p:cNvPr id="11267" name="Rectangle 3"/>
          <p:cNvSpPr>
            <a:spLocks noGrp="1" noRot="1" noChangeArrowheads="1"/>
          </p:cNvSpPr>
          <p:nvPr>
            <p:ph type="body" idx="1"/>
          </p:nvPr>
        </p:nvSpPr>
        <p:spPr>
          <a:xfrm>
            <a:off x="107950" y="1052513"/>
            <a:ext cx="9036050" cy="5805487"/>
          </a:xfrm>
        </p:spPr>
        <p:txBody>
          <a:bodyPr/>
          <a:lstStyle/>
          <a:p>
            <a:pPr marL="609600" indent="-609600" eaLnBrk="1" hangingPunct="1">
              <a:defRPr/>
            </a:pPr>
            <a:r>
              <a:rPr lang="tr-TR" altLang="tr-TR" sz="2400" dirty="0"/>
              <a:t>Bitki, hayvan ve çevredeki pestisit uygulamaları yetkili elemanlar veya bunların gözetiminde yapılmalıdır. </a:t>
            </a:r>
          </a:p>
          <a:p>
            <a:pPr marL="609600" indent="-609600" eaLnBrk="1" hangingPunct="1">
              <a:defRPr/>
            </a:pPr>
            <a:r>
              <a:rPr lang="tr-TR" altLang="tr-TR" sz="2400" dirty="0"/>
              <a:t>İnsanların yaşadığı yerlerde; Sertifikalı-Tabip, veteriner hekim, eczacı, kimyager, mühendis (kimya, ziraat, çevre, gıda, su ürünleri, tütün teknolojisi), biyoloji alanında lisans veya entomoloji, toksikoloji alanında yüksek lisans veya doktora diplomasına sahip (</a:t>
            </a:r>
            <a:r>
              <a:rPr lang="tr-TR" altLang="tr-TR" sz="2400" i="1" dirty="0" err="1"/>
              <a:t>Biyosidal</a:t>
            </a:r>
            <a:r>
              <a:rPr lang="tr-TR" altLang="tr-TR" sz="2400" i="1" dirty="0"/>
              <a:t> Ürünlerin Kullanım Usul Ve Esasları Hakkında Yönetmelik-2014 yılı değişikliği</a:t>
            </a:r>
            <a:r>
              <a:rPr lang="tr-TR" altLang="tr-TR" sz="2400" dirty="0"/>
              <a:t>)</a:t>
            </a:r>
          </a:p>
          <a:p>
            <a:pPr marL="609600" indent="-609600" eaLnBrk="1" hangingPunct="1">
              <a:defRPr/>
            </a:pPr>
            <a:r>
              <a:rPr lang="tr-TR" altLang="tr-TR" sz="2400" dirty="0"/>
              <a:t>Hayvanlarda veteriner hekim (6343 sayılı yasa)</a:t>
            </a:r>
          </a:p>
          <a:p>
            <a:pPr marL="609600" indent="-609600" eaLnBrk="1" hangingPunct="1">
              <a:defRPr/>
            </a:pPr>
            <a:r>
              <a:rPr lang="tr-TR" altLang="tr-TR" sz="2400" dirty="0"/>
              <a:t>Bitkilerde ziraat mühendisi (7472 sayılı yasa)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922337"/>
          </a:xfrm>
        </p:spPr>
        <p:txBody>
          <a:bodyPr/>
          <a:lstStyle/>
          <a:p>
            <a:pPr>
              <a:defRPr/>
            </a:pPr>
            <a:r>
              <a:rPr lang="tr-TR" sz="3200" dirty="0"/>
              <a:t>Makrosiklik </a:t>
            </a:r>
            <a:r>
              <a:rPr lang="tr-TR" sz="3200" dirty="0" err="1"/>
              <a:t>lakton</a:t>
            </a:r>
            <a:r>
              <a:rPr lang="tr-TR" sz="3200" dirty="0"/>
              <a:t> türevi </a:t>
            </a:r>
            <a:r>
              <a:rPr lang="tr-TR" sz="3200" dirty="0" err="1"/>
              <a:t>antiparaziterler</a:t>
            </a:r>
            <a:endParaRPr lang="tr-TR" sz="3200" dirty="0"/>
          </a:p>
        </p:txBody>
      </p:sp>
      <p:sp>
        <p:nvSpPr>
          <p:cNvPr id="3" name="İçerik Yer Tutucusu 2"/>
          <p:cNvSpPr>
            <a:spLocks noGrp="1"/>
          </p:cNvSpPr>
          <p:nvPr>
            <p:ph idx="1"/>
          </p:nvPr>
        </p:nvSpPr>
        <p:spPr>
          <a:xfrm>
            <a:off x="107950" y="1341438"/>
            <a:ext cx="8578850" cy="4754562"/>
          </a:xfrm>
        </p:spPr>
        <p:txBody>
          <a:bodyPr/>
          <a:lstStyle/>
          <a:p>
            <a:pPr>
              <a:defRPr/>
            </a:pPr>
            <a:r>
              <a:rPr lang="tr-TR" dirty="0"/>
              <a:t>Collie ırkı köpekler oldukça duyarlı (kan beyin bariyerindeki genetik </a:t>
            </a:r>
            <a:r>
              <a:rPr lang="tr-TR" dirty="0" err="1"/>
              <a:t>defekt</a:t>
            </a:r>
            <a:r>
              <a:rPr lang="tr-TR" dirty="0"/>
              <a:t> nedeniyle) </a:t>
            </a:r>
          </a:p>
          <a:p>
            <a:pPr>
              <a:defRPr/>
            </a:pPr>
            <a:r>
              <a:rPr lang="en-US" dirty="0"/>
              <a:t>Murray Grey </a:t>
            </a:r>
            <a:r>
              <a:rPr lang="tr-TR" dirty="0"/>
              <a:t>ırkı sığırlar ve genç hayvanlar daha duyarlıdır.</a:t>
            </a:r>
          </a:p>
          <a:p>
            <a:pPr marL="0" indent="0">
              <a:buFontTx/>
              <a:buNone/>
              <a:defRPr/>
            </a:pPr>
            <a:endParaRPr lang="tr-TR" dirty="0"/>
          </a:p>
        </p:txBody>
      </p:sp>
      <p:pic>
        <p:nvPicPr>
          <p:cNvPr id="20480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0404" y="4293096"/>
            <a:ext cx="28908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37112"/>
            <a:ext cx="31686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a:defRPr/>
            </a:pPr>
            <a:r>
              <a:rPr lang="tr-TR" sz="3200" dirty="0">
                <a:solidFill>
                  <a:srgbClr val="B9EFEE"/>
                </a:solidFill>
              </a:rPr>
              <a:t>Makrosiklik </a:t>
            </a:r>
            <a:r>
              <a:rPr lang="tr-TR" sz="3200" dirty="0" err="1">
                <a:solidFill>
                  <a:srgbClr val="B9EFEE"/>
                </a:solidFill>
              </a:rPr>
              <a:t>lakton</a:t>
            </a:r>
            <a:r>
              <a:rPr lang="tr-TR" sz="3200" dirty="0">
                <a:solidFill>
                  <a:srgbClr val="B9EFEE"/>
                </a:solidFill>
              </a:rPr>
              <a:t> türevi </a:t>
            </a:r>
            <a:r>
              <a:rPr lang="tr-TR" sz="3200" dirty="0" err="1">
                <a:solidFill>
                  <a:srgbClr val="B9EFEE"/>
                </a:solidFill>
              </a:rPr>
              <a:t>antiparaziterler</a:t>
            </a:r>
            <a:endParaRPr lang="tr-TR" dirty="0"/>
          </a:p>
        </p:txBody>
      </p:sp>
      <p:sp>
        <p:nvSpPr>
          <p:cNvPr id="3" name="İçerik Yer Tutucusu 2"/>
          <p:cNvSpPr>
            <a:spLocks noGrp="1"/>
          </p:cNvSpPr>
          <p:nvPr>
            <p:ph idx="1"/>
          </p:nvPr>
        </p:nvSpPr>
        <p:spPr/>
        <p:txBody>
          <a:bodyPr/>
          <a:lstStyle/>
          <a:p>
            <a:pPr>
              <a:defRPr/>
            </a:pPr>
            <a:r>
              <a:rPr lang="tr-TR" dirty="0"/>
              <a:t>Collie ırkı köpeklerdeki genetik </a:t>
            </a:r>
            <a:r>
              <a:rPr lang="tr-TR" dirty="0" err="1"/>
              <a:t>defekt</a:t>
            </a:r>
            <a:r>
              <a:rPr lang="tr-TR" dirty="0"/>
              <a:t> (ABCB1 mutasyonu diğer köpeklerde de rastlanmıştır;</a:t>
            </a:r>
          </a:p>
          <a:p>
            <a:pPr>
              <a:defRPr/>
            </a:pPr>
            <a:r>
              <a:rPr lang="tr-TR" dirty="0" err="1">
                <a:solidFill>
                  <a:srgbClr val="B9EFEE"/>
                </a:solidFill>
                <a:ea typeface="+mj-ea"/>
                <a:cs typeface="+mj-cs"/>
              </a:rPr>
              <a:t>Australian</a:t>
            </a:r>
            <a:r>
              <a:rPr lang="tr-TR" dirty="0">
                <a:solidFill>
                  <a:srgbClr val="B9EFEE"/>
                </a:solidFill>
                <a:ea typeface="+mj-ea"/>
                <a:cs typeface="+mj-cs"/>
              </a:rPr>
              <a:t> </a:t>
            </a:r>
            <a:r>
              <a:rPr lang="tr-TR" dirty="0" err="1">
                <a:solidFill>
                  <a:srgbClr val="B9EFEE"/>
                </a:solidFill>
                <a:ea typeface="+mj-ea"/>
                <a:cs typeface="+mj-cs"/>
              </a:rPr>
              <a:t>shepherd</a:t>
            </a:r>
            <a:r>
              <a:rPr lang="tr-TR" dirty="0">
                <a:solidFill>
                  <a:srgbClr val="B9EFEE"/>
                </a:solidFill>
                <a:ea typeface="+mj-ea"/>
                <a:cs typeface="+mj-cs"/>
              </a:rPr>
              <a:t>, </a:t>
            </a:r>
            <a:r>
              <a:rPr lang="tr-TR" dirty="0" err="1">
                <a:solidFill>
                  <a:srgbClr val="B9EFEE"/>
                </a:solidFill>
                <a:ea typeface="+mj-ea"/>
                <a:cs typeface="+mj-cs"/>
              </a:rPr>
              <a:t>Border</a:t>
            </a:r>
            <a:r>
              <a:rPr lang="tr-TR" dirty="0">
                <a:solidFill>
                  <a:srgbClr val="B9EFEE"/>
                </a:solidFill>
                <a:ea typeface="+mj-ea"/>
                <a:cs typeface="+mj-cs"/>
              </a:rPr>
              <a:t> </a:t>
            </a:r>
            <a:r>
              <a:rPr lang="tr-TR" dirty="0" err="1">
                <a:solidFill>
                  <a:srgbClr val="B9EFEE"/>
                </a:solidFill>
                <a:ea typeface="+mj-ea"/>
                <a:cs typeface="+mj-cs"/>
              </a:rPr>
              <a:t>collie</a:t>
            </a:r>
            <a:r>
              <a:rPr lang="tr-TR" dirty="0">
                <a:solidFill>
                  <a:srgbClr val="B9EFEE"/>
                </a:solidFill>
                <a:ea typeface="+mj-ea"/>
                <a:cs typeface="+mj-cs"/>
              </a:rPr>
              <a:t>, English </a:t>
            </a:r>
            <a:r>
              <a:rPr lang="tr-TR" dirty="0" err="1">
                <a:solidFill>
                  <a:srgbClr val="B9EFEE"/>
                </a:solidFill>
                <a:ea typeface="+mj-ea"/>
                <a:cs typeface="+mj-cs"/>
              </a:rPr>
              <a:t>shepherd</a:t>
            </a:r>
            <a:r>
              <a:rPr lang="tr-TR" dirty="0">
                <a:solidFill>
                  <a:srgbClr val="B9EFEE"/>
                </a:solidFill>
                <a:ea typeface="+mj-ea"/>
                <a:cs typeface="+mj-cs"/>
              </a:rPr>
              <a:t>, </a:t>
            </a:r>
            <a:r>
              <a:rPr lang="tr-TR" dirty="0" err="1">
                <a:solidFill>
                  <a:srgbClr val="B9EFEE"/>
                </a:solidFill>
                <a:ea typeface="+mj-ea"/>
                <a:cs typeface="+mj-cs"/>
              </a:rPr>
              <a:t>German</a:t>
            </a:r>
            <a:r>
              <a:rPr lang="tr-TR" dirty="0">
                <a:solidFill>
                  <a:srgbClr val="B9EFEE"/>
                </a:solidFill>
                <a:ea typeface="+mj-ea"/>
                <a:cs typeface="+mj-cs"/>
              </a:rPr>
              <a:t> </a:t>
            </a:r>
            <a:r>
              <a:rPr lang="tr-TR" dirty="0" err="1">
                <a:solidFill>
                  <a:srgbClr val="B9EFEE"/>
                </a:solidFill>
                <a:ea typeface="+mj-ea"/>
                <a:cs typeface="+mj-cs"/>
              </a:rPr>
              <a:t>shepherd</a:t>
            </a:r>
            <a:r>
              <a:rPr lang="tr-TR" dirty="0">
                <a:solidFill>
                  <a:srgbClr val="B9EFEE"/>
                </a:solidFill>
                <a:ea typeface="+mj-ea"/>
                <a:cs typeface="+mj-cs"/>
              </a:rPr>
              <a:t>, </a:t>
            </a:r>
            <a:r>
              <a:rPr lang="tr-TR" dirty="0" err="1">
                <a:solidFill>
                  <a:srgbClr val="B9EFEE"/>
                </a:solidFill>
                <a:ea typeface="+mj-ea"/>
                <a:cs typeface="+mj-cs"/>
              </a:rPr>
              <a:t>Longhaired</a:t>
            </a:r>
            <a:r>
              <a:rPr lang="tr-TR" dirty="0">
                <a:solidFill>
                  <a:srgbClr val="B9EFEE"/>
                </a:solidFill>
                <a:ea typeface="+mj-ea"/>
                <a:cs typeface="+mj-cs"/>
              </a:rPr>
              <a:t> </a:t>
            </a:r>
            <a:r>
              <a:rPr lang="tr-TR" dirty="0" err="1">
                <a:solidFill>
                  <a:srgbClr val="B9EFEE"/>
                </a:solidFill>
                <a:ea typeface="+mj-ea"/>
                <a:cs typeface="+mj-cs"/>
              </a:rPr>
              <a:t>whippet</a:t>
            </a:r>
            <a:r>
              <a:rPr lang="tr-TR" dirty="0">
                <a:solidFill>
                  <a:srgbClr val="B9EFEE"/>
                </a:solidFill>
                <a:ea typeface="+mj-ea"/>
                <a:cs typeface="+mj-cs"/>
              </a:rPr>
              <a:t>, </a:t>
            </a:r>
            <a:r>
              <a:rPr lang="tr-TR" dirty="0" err="1">
                <a:solidFill>
                  <a:srgbClr val="B9EFEE"/>
                </a:solidFill>
                <a:ea typeface="+mj-ea"/>
                <a:cs typeface="+mj-cs"/>
              </a:rPr>
              <a:t>McNab</a:t>
            </a:r>
            <a:r>
              <a:rPr lang="tr-TR" dirty="0">
                <a:solidFill>
                  <a:srgbClr val="B9EFEE"/>
                </a:solidFill>
                <a:ea typeface="+mj-ea"/>
                <a:cs typeface="+mj-cs"/>
              </a:rPr>
              <a:t>, </a:t>
            </a:r>
            <a:r>
              <a:rPr lang="tr-TR" dirty="0" err="1">
                <a:solidFill>
                  <a:srgbClr val="B9EFEE"/>
                </a:solidFill>
                <a:ea typeface="+mj-ea"/>
                <a:cs typeface="+mj-cs"/>
              </a:rPr>
              <a:t>Old</a:t>
            </a:r>
            <a:r>
              <a:rPr lang="tr-TR" dirty="0">
                <a:solidFill>
                  <a:srgbClr val="B9EFEE"/>
                </a:solidFill>
                <a:ea typeface="+mj-ea"/>
                <a:cs typeface="+mj-cs"/>
              </a:rPr>
              <a:t> English </a:t>
            </a:r>
            <a:r>
              <a:rPr lang="tr-TR" dirty="0" err="1">
                <a:solidFill>
                  <a:srgbClr val="B9EFEE"/>
                </a:solidFill>
                <a:ea typeface="+mj-ea"/>
                <a:cs typeface="+mj-cs"/>
              </a:rPr>
              <a:t>sheepdog</a:t>
            </a:r>
            <a:r>
              <a:rPr lang="tr-TR" dirty="0">
                <a:solidFill>
                  <a:srgbClr val="B9EFEE"/>
                </a:solidFill>
                <a:ea typeface="+mj-ea"/>
                <a:cs typeface="+mj-cs"/>
              </a:rPr>
              <a:t>, </a:t>
            </a:r>
            <a:r>
              <a:rPr lang="tr-TR" dirty="0" err="1">
                <a:solidFill>
                  <a:srgbClr val="B9EFEE"/>
                </a:solidFill>
                <a:ea typeface="+mj-ea"/>
                <a:cs typeface="+mj-cs"/>
              </a:rPr>
              <a:t>Shetland</a:t>
            </a:r>
            <a:r>
              <a:rPr lang="tr-TR" dirty="0">
                <a:solidFill>
                  <a:srgbClr val="B9EFEE"/>
                </a:solidFill>
                <a:ea typeface="+mj-ea"/>
                <a:cs typeface="+mj-cs"/>
              </a:rPr>
              <a:t> </a:t>
            </a:r>
            <a:r>
              <a:rPr lang="tr-TR" dirty="0" err="1">
                <a:solidFill>
                  <a:srgbClr val="B9EFEE"/>
                </a:solidFill>
                <a:ea typeface="+mj-ea"/>
                <a:cs typeface="+mj-cs"/>
              </a:rPr>
              <a:t>sheepdog</a:t>
            </a:r>
            <a:r>
              <a:rPr lang="tr-TR" dirty="0">
                <a:solidFill>
                  <a:srgbClr val="B9EFEE"/>
                </a:solidFill>
                <a:ea typeface="+mj-ea"/>
                <a:cs typeface="+mj-cs"/>
              </a:rPr>
              <a:t>, Silken </a:t>
            </a:r>
            <a:r>
              <a:rPr lang="tr-TR" dirty="0" err="1">
                <a:solidFill>
                  <a:srgbClr val="B9EFEE"/>
                </a:solidFill>
                <a:ea typeface="+mj-ea"/>
                <a:cs typeface="+mj-cs"/>
              </a:rPr>
              <a:t>windhound</a:t>
            </a:r>
            <a:endParaRPr lang="tr-TR" dirty="0">
              <a:solidFill>
                <a:srgbClr val="B9EFEE"/>
              </a:solidFill>
              <a:ea typeface="+mj-ea"/>
              <a:cs typeface="+mj-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900"/>
          </a:xfrm>
        </p:spPr>
        <p:txBody>
          <a:bodyPr/>
          <a:lstStyle/>
          <a:p>
            <a:pPr>
              <a:defRPr/>
            </a:pPr>
            <a:r>
              <a:rPr lang="tr-TR" sz="3200" dirty="0">
                <a:solidFill>
                  <a:srgbClr val="B9EFEE"/>
                </a:solidFill>
              </a:rPr>
              <a:t>Makrosiklik </a:t>
            </a:r>
            <a:r>
              <a:rPr lang="tr-TR" sz="3200" dirty="0" err="1">
                <a:solidFill>
                  <a:srgbClr val="B9EFEE"/>
                </a:solidFill>
              </a:rPr>
              <a:t>lakton</a:t>
            </a:r>
            <a:r>
              <a:rPr lang="tr-TR" sz="3200" dirty="0">
                <a:solidFill>
                  <a:srgbClr val="B9EFEE"/>
                </a:solidFill>
              </a:rPr>
              <a:t> türevi </a:t>
            </a:r>
            <a:r>
              <a:rPr lang="tr-TR" sz="3200" dirty="0" err="1">
                <a:solidFill>
                  <a:srgbClr val="B9EFEE"/>
                </a:solidFill>
              </a:rPr>
              <a:t>antiparaziterler</a:t>
            </a:r>
            <a:endParaRPr lang="tr-TR" dirty="0"/>
          </a:p>
        </p:txBody>
      </p:sp>
      <p:sp>
        <p:nvSpPr>
          <p:cNvPr id="3" name="İçerik Yer Tutucusu 2"/>
          <p:cNvSpPr>
            <a:spLocks noGrp="1"/>
          </p:cNvSpPr>
          <p:nvPr>
            <p:ph idx="1"/>
          </p:nvPr>
        </p:nvSpPr>
        <p:spPr>
          <a:xfrm>
            <a:off x="179388" y="1125538"/>
            <a:ext cx="8640762" cy="5543550"/>
          </a:xfrm>
        </p:spPr>
        <p:txBody>
          <a:bodyPr/>
          <a:lstStyle/>
          <a:p>
            <a:pPr>
              <a:defRPr/>
            </a:pPr>
            <a:r>
              <a:rPr lang="tr-TR" sz="2600" dirty="0"/>
              <a:t>ML’ler memelilerde </a:t>
            </a:r>
            <a:r>
              <a:rPr lang="tr-TR" sz="2600" dirty="0" err="1"/>
              <a:t>toksik</a:t>
            </a:r>
            <a:r>
              <a:rPr lang="tr-TR" sz="2600" dirty="0"/>
              <a:t> etkilerini GABA aracılı  Cl kanallarına yüksek ilgiyle bağlanarak yaparlar. </a:t>
            </a:r>
          </a:p>
          <a:p>
            <a:pPr>
              <a:defRPr/>
            </a:pPr>
            <a:r>
              <a:rPr lang="tr-TR" sz="2600" dirty="0"/>
              <a:t>Memelilerde, </a:t>
            </a:r>
            <a:r>
              <a:rPr lang="tr-TR" sz="2600" dirty="0" err="1"/>
              <a:t>ML'ye</a:t>
            </a:r>
            <a:r>
              <a:rPr lang="tr-TR" sz="2600" dirty="0"/>
              <a:t> duyarlı GABA aracılı Cl kanalları MSS ile sınırlıdır. </a:t>
            </a:r>
          </a:p>
          <a:p>
            <a:pPr>
              <a:defRPr/>
            </a:pPr>
            <a:r>
              <a:rPr lang="tr-TR" sz="2600" dirty="0"/>
              <a:t>Taşıt protein olan P-</a:t>
            </a:r>
            <a:r>
              <a:rPr lang="tr-TR" sz="2600" dirty="0" err="1"/>
              <a:t>glikoprotein</a:t>
            </a:r>
            <a:r>
              <a:rPr lang="tr-TR" sz="2600" dirty="0"/>
              <a:t> </a:t>
            </a:r>
            <a:r>
              <a:rPr lang="tr-TR" sz="2600" dirty="0" err="1"/>
              <a:t>ML’lerin</a:t>
            </a:r>
            <a:r>
              <a:rPr lang="tr-TR" sz="2600" dirty="0"/>
              <a:t> </a:t>
            </a:r>
            <a:r>
              <a:rPr lang="tr-TR" sz="2600" dirty="0" err="1"/>
              <a:t>MSS’ye</a:t>
            </a:r>
            <a:r>
              <a:rPr lang="tr-TR" sz="2600" dirty="0"/>
              <a:t> girmesini önler.</a:t>
            </a:r>
          </a:p>
          <a:p>
            <a:pPr>
              <a:defRPr/>
            </a:pPr>
            <a:r>
              <a:rPr lang="tr-TR" sz="2600" dirty="0"/>
              <a:t>Ancak P-</a:t>
            </a:r>
            <a:r>
              <a:rPr lang="tr-TR" sz="2600" dirty="0" err="1"/>
              <a:t>glikoprotein</a:t>
            </a:r>
            <a:r>
              <a:rPr lang="tr-TR" sz="2600" dirty="0"/>
              <a:t> aşırı yüklendiğinde (sağaltım dozlarının 10 katı verildiğinde), kusurlu olduğunda (ör., ABCB1 kusuru) veya tehlikeye girdiğinde (ör., farmakolojik olarak </a:t>
            </a:r>
            <a:r>
              <a:rPr lang="tr-TR" sz="2600" dirty="0" err="1"/>
              <a:t>inhibe</a:t>
            </a:r>
            <a:r>
              <a:rPr lang="tr-TR" sz="2600" dirty="0"/>
              <a:t> edildiğinde) </a:t>
            </a:r>
            <a:r>
              <a:rPr lang="tr-TR" sz="2600" dirty="0" err="1"/>
              <a:t>ML'lerin</a:t>
            </a:r>
            <a:r>
              <a:rPr lang="tr-TR" sz="2600" dirty="0"/>
              <a:t> memeli </a:t>
            </a:r>
            <a:r>
              <a:rPr lang="tr-TR" sz="2600" dirty="0" err="1"/>
              <a:t>MSS’ne</a:t>
            </a:r>
            <a:r>
              <a:rPr lang="tr-TR" sz="2600" dirty="0"/>
              <a:t> girişi zehirlenmeye neden olur.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7875"/>
          </a:xfrm>
        </p:spPr>
        <p:txBody>
          <a:bodyPr/>
          <a:lstStyle/>
          <a:p>
            <a:pPr>
              <a:defRPr/>
            </a:pPr>
            <a:r>
              <a:rPr lang="tr-TR" sz="3200" dirty="0">
                <a:solidFill>
                  <a:srgbClr val="B9EFEE"/>
                </a:solidFill>
              </a:rPr>
              <a:t>Makrosiklik </a:t>
            </a:r>
            <a:r>
              <a:rPr lang="tr-TR" sz="3200" dirty="0" err="1">
                <a:solidFill>
                  <a:srgbClr val="B9EFEE"/>
                </a:solidFill>
              </a:rPr>
              <a:t>lakton</a:t>
            </a:r>
            <a:r>
              <a:rPr lang="tr-TR" sz="3200" dirty="0">
                <a:solidFill>
                  <a:srgbClr val="B9EFEE"/>
                </a:solidFill>
              </a:rPr>
              <a:t> türevi </a:t>
            </a:r>
            <a:r>
              <a:rPr lang="tr-TR" sz="3200" dirty="0" err="1">
                <a:solidFill>
                  <a:srgbClr val="B9EFEE"/>
                </a:solidFill>
              </a:rPr>
              <a:t>antiparaziterler</a:t>
            </a:r>
            <a:endParaRPr lang="tr-TR" dirty="0"/>
          </a:p>
        </p:txBody>
      </p:sp>
      <p:sp>
        <p:nvSpPr>
          <p:cNvPr id="3" name="İçerik Yer Tutucusu 2"/>
          <p:cNvSpPr>
            <a:spLocks noGrp="1"/>
          </p:cNvSpPr>
          <p:nvPr>
            <p:ph idx="1"/>
          </p:nvPr>
        </p:nvSpPr>
        <p:spPr>
          <a:xfrm>
            <a:off x="395288" y="1125538"/>
            <a:ext cx="6192837" cy="4970462"/>
          </a:xfrm>
        </p:spPr>
        <p:txBody>
          <a:bodyPr/>
          <a:lstStyle/>
          <a:p>
            <a:pPr>
              <a:defRPr/>
            </a:pPr>
            <a:r>
              <a:rPr lang="tr-TR" sz="2800" dirty="0"/>
              <a:t>ML zehirlenmesinde özel tedavi yoktur. Belirtilere yönelik ve destekleyici sağaltım yapılır.</a:t>
            </a:r>
          </a:p>
          <a:p>
            <a:pPr>
              <a:defRPr/>
            </a:pPr>
            <a:r>
              <a:rPr lang="tr-TR" sz="2800" dirty="0"/>
              <a:t>Tremor ve nöbetler için </a:t>
            </a:r>
            <a:r>
              <a:rPr lang="tr-TR" sz="2800" dirty="0" err="1"/>
              <a:t>metokarbamol</a:t>
            </a:r>
            <a:r>
              <a:rPr lang="tr-TR" sz="2800" dirty="0"/>
              <a:t>.</a:t>
            </a:r>
          </a:p>
          <a:p>
            <a:pPr>
              <a:defRPr/>
            </a:pPr>
            <a:r>
              <a:rPr lang="tr-TR" sz="2800" dirty="0"/>
              <a:t>Solunumu uyarmak için </a:t>
            </a:r>
            <a:r>
              <a:rPr lang="tr-TR" sz="2800" dirty="0" err="1"/>
              <a:t>pikrotoksin</a:t>
            </a:r>
            <a:r>
              <a:rPr lang="tr-TR" sz="2800" dirty="0"/>
              <a:t> ve </a:t>
            </a:r>
            <a:r>
              <a:rPr lang="tr-TR" sz="2800" dirty="0" err="1"/>
              <a:t>fizostigmin</a:t>
            </a:r>
            <a:r>
              <a:rPr lang="tr-TR" sz="2800" dirty="0"/>
              <a:t> kullanılabilir. </a:t>
            </a:r>
            <a:endParaRPr lang="en-US" sz="2800" dirty="0"/>
          </a:p>
          <a:p>
            <a:pPr>
              <a:defRPr/>
            </a:pPr>
            <a:r>
              <a:rPr lang="tr-TR" sz="2800" dirty="0"/>
              <a:t>Kalp desteği için Dİ sıvı uygulaması ve </a:t>
            </a:r>
            <a:r>
              <a:rPr lang="tr-TR" sz="2800" dirty="0" err="1"/>
              <a:t>bradikardi</a:t>
            </a:r>
            <a:r>
              <a:rPr lang="tr-TR" sz="2800" dirty="0"/>
              <a:t> için atropin verilebilir. </a:t>
            </a:r>
          </a:p>
          <a:p>
            <a:pPr>
              <a:defRPr/>
            </a:pPr>
            <a:r>
              <a:rPr lang="tr-TR" sz="2800" dirty="0">
                <a:solidFill>
                  <a:srgbClr val="FFFF00"/>
                </a:solidFill>
              </a:rPr>
              <a:t>Umut veren yeni tedavi Dİ lipit emülsiyon </a:t>
            </a:r>
            <a:r>
              <a:rPr lang="tr-TR" sz="2800" dirty="0" err="1">
                <a:solidFill>
                  <a:srgbClr val="FFFF00"/>
                </a:solidFill>
              </a:rPr>
              <a:t>enfüzyonudur</a:t>
            </a:r>
            <a:r>
              <a:rPr lang="tr-TR" sz="2800" dirty="0">
                <a:solidFill>
                  <a:srgbClr val="FFFF00"/>
                </a:solidFill>
              </a:rPr>
              <a:t>.</a:t>
            </a:r>
          </a:p>
        </p:txBody>
      </p:sp>
      <p:pic>
        <p:nvPicPr>
          <p:cNvPr id="207876"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773238"/>
            <a:ext cx="15335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3412"/>
          </a:xfrm>
        </p:spPr>
        <p:txBody>
          <a:bodyPr/>
          <a:lstStyle/>
          <a:p>
            <a:pPr>
              <a:defRPr/>
            </a:pPr>
            <a:r>
              <a:rPr lang="tr-TR" sz="3200" dirty="0">
                <a:solidFill>
                  <a:srgbClr val="B9EFEE"/>
                </a:solidFill>
              </a:rPr>
              <a:t>Makrosiklik </a:t>
            </a:r>
            <a:r>
              <a:rPr lang="tr-TR" sz="3200" dirty="0" err="1">
                <a:solidFill>
                  <a:srgbClr val="B9EFEE"/>
                </a:solidFill>
              </a:rPr>
              <a:t>lakton</a:t>
            </a:r>
            <a:r>
              <a:rPr lang="tr-TR" sz="3200" dirty="0">
                <a:solidFill>
                  <a:srgbClr val="B9EFEE"/>
                </a:solidFill>
              </a:rPr>
              <a:t> türevi </a:t>
            </a:r>
            <a:r>
              <a:rPr lang="tr-TR" sz="3200" dirty="0" err="1">
                <a:solidFill>
                  <a:srgbClr val="B9EFEE"/>
                </a:solidFill>
              </a:rPr>
              <a:t>antiparaziterler</a:t>
            </a:r>
            <a:endParaRPr lang="tr-TR" dirty="0"/>
          </a:p>
        </p:txBody>
      </p:sp>
      <p:sp>
        <p:nvSpPr>
          <p:cNvPr id="3" name="İçerik Yer Tutucusu 2"/>
          <p:cNvSpPr>
            <a:spLocks noGrp="1"/>
          </p:cNvSpPr>
          <p:nvPr>
            <p:ph idx="1"/>
          </p:nvPr>
        </p:nvSpPr>
        <p:spPr>
          <a:xfrm>
            <a:off x="107950" y="1125538"/>
            <a:ext cx="8578850" cy="4970462"/>
          </a:xfrm>
        </p:spPr>
        <p:txBody>
          <a:bodyPr/>
          <a:lstStyle/>
          <a:p>
            <a:pPr>
              <a:defRPr/>
            </a:pPr>
            <a:r>
              <a:rPr lang="tr-TR" sz="2400" dirty="0"/>
              <a:t>Damar içi lipit emülsiyonunun önerilen kullanımı;</a:t>
            </a:r>
          </a:p>
          <a:p>
            <a:pPr>
              <a:defRPr/>
            </a:pPr>
            <a:r>
              <a:rPr lang="tr-TR" sz="2400" dirty="0"/>
              <a:t>% 20'lik emülsiyonun 1.5 </a:t>
            </a:r>
            <a:r>
              <a:rPr lang="tr-TR" sz="2400" dirty="0" err="1"/>
              <a:t>mL</a:t>
            </a:r>
            <a:r>
              <a:rPr lang="tr-TR" sz="2400" dirty="0"/>
              <a:t>/</a:t>
            </a:r>
            <a:r>
              <a:rPr lang="tr-TR" sz="2400" dirty="0" err="1"/>
              <a:t>kg'lik</a:t>
            </a:r>
            <a:r>
              <a:rPr lang="tr-TR" sz="2400" dirty="0"/>
              <a:t> bir başlangıç dozu yavaşça verilir, ardından 30-60 dakika boyunca 0.25 </a:t>
            </a:r>
            <a:r>
              <a:rPr lang="tr-TR" sz="2400" dirty="0" err="1"/>
              <a:t>mL</a:t>
            </a:r>
            <a:r>
              <a:rPr lang="tr-TR" sz="2400" dirty="0"/>
              <a:t>/kg/</a:t>
            </a:r>
            <a:r>
              <a:rPr lang="tr-TR" sz="2400" dirty="0" err="1"/>
              <a:t>dk’da</a:t>
            </a:r>
            <a:r>
              <a:rPr lang="tr-TR" sz="2400" dirty="0"/>
              <a:t> sürekli hızda uygula.</a:t>
            </a:r>
          </a:p>
          <a:p>
            <a:pPr>
              <a:defRPr/>
            </a:pPr>
            <a:r>
              <a:rPr lang="tr-TR" sz="2400" dirty="0"/>
              <a:t>Bittikten 4 saat sonra, serumda </a:t>
            </a:r>
            <a:r>
              <a:rPr lang="tr-TR" sz="2400" dirty="0" err="1"/>
              <a:t>hiperlipemi</a:t>
            </a:r>
            <a:r>
              <a:rPr lang="tr-TR" sz="2400" dirty="0"/>
              <a:t> olup olmadığını (serumda turuncu veya sarı renk)  kontrol edin .</a:t>
            </a:r>
          </a:p>
          <a:p>
            <a:pPr>
              <a:defRPr/>
            </a:pPr>
            <a:r>
              <a:rPr lang="tr-TR" sz="2400" dirty="0"/>
              <a:t>Serum </a:t>
            </a:r>
            <a:r>
              <a:rPr lang="tr-TR" sz="2400" dirty="0" err="1"/>
              <a:t>normalsa</a:t>
            </a:r>
            <a:r>
              <a:rPr lang="tr-TR" sz="2400" dirty="0"/>
              <a:t> aynı işlem tekrarlanır. </a:t>
            </a:r>
            <a:r>
              <a:rPr lang="tr-TR" sz="2400" dirty="0" err="1"/>
              <a:t>Hiperlipemi</a:t>
            </a:r>
            <a:r>
              <a:rPr lang="tr-TR" sz="2400" dirty="0"/>
              <a:t> varsa her 2 saatte bir kontrol. Normale dönünce aynı doz tekrar.</a:t>
            </a:r>
          </a:p>
          <a:p>
            <a:pPr>
              <a:defRPr/>
            </a:pPr>
            <a:r>
              <a:rPr lang="tr-TR" sz="2400" dirty="0"/>
              <a:t>Üçüncü bir doz gerekliyse, ikinci uygulama bittikten 4 saat sonra aynı işlemler tekrar. </a:t>
            </a:r>
          </a:p>
          <a:p>
            <a:pPr>
              <a:defRPr/>
            </a:pPr>
            <a:r>
              <a:rPr lang="tr-TR" sz="2400" dirty="0"/>
              <a:t>Üçten fazla doz vermeyin.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ctrTitle"/>
          </p:nvPr>
        </p:nvSpPr>
        <p:spPr>
          <a:xfrm>
            <a:off x="0" y="0"/>
            <a:ext cx="9144000" cy="692150"/>
          </a:xfrm>
        </p:spPr>
        <p:txBody>
          <a:bodyPr/>
          <a:lstStyle/>
          <a:p>
            <a:pPr eaLnBrk="1" hangingPunct="1">
              <a:defRPr/>
            </a:pPr>
            <a:r>
              <a:rPr lang="tr-TR" altLang="tr-TR" sz="3200"/>
              <a:t>HERBİSİTLER</a:t>
            </a:r>
          </a:p>
        </p:txBody>
      </p:sp>
      <p:sp>
        <p:nvSpPr>
          <p:cNvPr id="16387" name="Rectangle 3"/>
          <p:cNvSpPr>
            <a:spLocks noGrp="1" noRot="1" noChangeArrowheads="1"/>
          </p:cNvSpPr>
          <p:nvPr>
            <p:ph type="subTitle" idx="1"/>
          </p:nvPr>
        </p:nvSpPr>
        <p:spPr>
          <a:xfrm>
            <a:off x="0" y="692150"/>
            <a:ext cx="9144000" cy="6165850"/>
          </a:xfrm>
        </p:spPr>
        <p:txBody>
          <a:bodyPr/>
          <a:lstStyle/>
          <a:p>
            <a:pPr eaLnBrk="1" hangingPunct="1">
              <a:defRPr/>
            </a:pPr>
            <a:r>
              <a:rPr lang="tr-TR" altLang="tr-TR">
                <a:solidFill>
                  <a:srgbClr val="FFFF00"/>
                </a:solidFill>
              </a:rPr>
              <a:t>Bipiridil bileşikler</a:t>
            </a:r>
          </a:p>
          <a:p>
            <a:pPr algn="just" eaLnBrk="1" hangingPunct="1">
              <a:defRPr/>
            </a:pPr>
            <a:r>
              <a:rPr lang="tr-TR" altLang="tr-TR"/>
              <a:t>Bu grupta bulunan </a:t>
            </a:r>
            <a:r>
              <a:rPr lang="tr-TR" altLang="tr-TR" b="1">
                <a:solidFill>
                  <a:srgbClr val="FFFF00"/>
                </a:solidFill>
              </a:rPr>
              <a:t>dikuat</a:t>
            </a:r>
            <a:r>
              <a:rPr lang="tr-TR" altLang="tr-TR"/>
              <a:t>, sindirim kanalı yoluyla vücut sıvılarında önemli derecede kayba yol açar; sıvı-elektrolit kaybı ve dengesinin bozulması sonucu birkaç gün içinde ölmeyen hayvanlarda MSS uyarısı, böbrek yetmezliği ve ölüm oluşur.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tr-TR" altLang="tr-TR">
                <a:solidFill>
                  <a:srgbClr val="FFFF00"/>
                </a:solidFill>
              </a:rPr>
              <a:t>Bipiridil bileşikler</a:t>
            </a:r>
          </a:p>
        </p:txBody>
      </p:sp>
      <p:sp>
        <p:nvSpPr>
          <p:cNvPr id="211971" name="Rectangle 3"/>
          <p:cNvSpPr>
            <a:spLocks noGrp="1" noChangeArrowheads="1"/>
          </p:cNvSpPr>
          <p:nvPr>
            <p:ph type="body" idx="1"/>
          </p:nvPr>
        </p:nvSpPr>
        <p:spPr/>
        <p:txBody>
          <a:bodyPr/>
          <a:lstStyle/>
          <a:p>
            <a:pPr algn="just" eaLnBrk="1" hangingPunct="1"/>
            <a:r>
              <a:rPr lang="tr-TR" altLang="tr-TR" sz="2800" dirty="0"/>
              <a:t>Grubun diğer üyesi </a:t>
            </a:r>
            <a:r>
              <a:rPr lang="tr-TR" altLang="tr-TR" sz="2800" b="1" dirty="0" err="1">
                <a:solidFill>
                  <a:srgbClr val="FFFF00"/>
                </a:solidFill>
              </a:rPr>
              <a:t>parakuat</a:t>
            </a:r>
            <a:r>
              <a:rPr lang="tr-TR" altLang="tr-TR" sz="2800" dirty="0"/>
              <a:t> ile  zehirlenmeler ise 18-72 saatlik gecikmeyle </a:t>
            </a:r>
            <a:r>
              <a:rPr lang="tr-TR" altLang="tr-TR" sz="2800" dirty="0" err="1"/>
              <a:t>pnömositlerdeki</a:t>
            </a:r>
            <a:r>
              <a:rPr lang="tr-TR" altLang="tr-TR" sz="2800" dirty="0"/>
              <a:t> </a:t>
            </a:r>
            <a:r>
              <a:rPr lang="tr-TR" altLang="tr-TR" sz="2800" dirty="0" err="1"/>
              <a:t>yıkımlanmanın</a:t>
            </a:r>
            <a:r>
              <a:rPr lang="tr-TR" altLang="tr-TR" sz="2800" dirty="0"/>
              <a:t> bir sonucu olarak, akciğer lezyonları ile başlar ve solunum yetmezliğinden dolayı ölüme yol açar. </a:t>
            </a:r>
          </a:p>
          <a:p>
            <a:pPr algn="just" eaLnBrk="1" hangingPunct="1"/>
            <a:r>
              <a:rPr lang="tr-TR" altLang="tr-TR" sz="2800" dirty="0"/>
              <a:t>Zehirlenmede sıvı sağaltımı, </a:t>
            </a:r>
            <a:r>
              <a:rPr lang="tr-TR" altLang="tr-TR" sz="2800" dirty="0" err="1"/>
              <a:t>mannitol</a:t>
            </a:r>
            <a:r>
              <a:rPr lang="tr-TR" altLang="tr-TR" sz="2800" dirty="0"/>
              <a:t>, vitamin E ve selenyum kullanılır.</a:t>
            </a:r>
          </a:p>
          <a:p>
            <a:pPr eaLnBrk="1" hangingPunct="1"/>
            <a:endParaRPr lang="tr-TR" alt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0"/>
            <a:ext cx="9144000" cy="908050"/>
          </a:xfrm>
        </p:spPr>
        <p:txBody>
          <a:bodyPr/>
          <a:lstStyle/>
          <a:p>
            <a:pPr eaLnBrk="1" hangingPunct="1">
              <a:defRPr/>
            </a:pPr>
            <a:r>
              <a:rPr lang="tr-TR" altLang="tr-TR" sz="3600" dirty="0">
                <a:solidFill>
                  <a:srgbClr val="FFFF00"/>
                </a:solidFill>
              </a:rPr>
              <a:t>FUNGUSİTLER</a:t>
            </a:r>
          </a:p>
        </p:txBody>
      </p:sp>
      <p:sp>
        <p:nvSpPr>
          <p:cNvPr id="12291" name="Rectangle 3"/>
          <p:cNvSpPr>
            <a:spLocks noGrp="1" noChangeArrowheads="1"/>
          </p:cNvSpPr>
          <p:nvPr>
            <p:ph type="subTitle" idx="1"/>
          </p:nvPr>
        </p:nvSpPr>
        <p:spPr>
          <a:xfrm>
            <a:off x="0" y="908050"/>
            <a:ext cx="9144000" cy="5949950"/>
          </a:xfrm>
        </p:spPr>
        <p:txBody>
          <a:bodyPr/>
          <a:lstStyle/>
          <a:p>
            <a:pPr algn="just" eaLnBrk="1" hangingPunct="1">
              <a:lnSpc>
                <a:spcPct val="110000"/>
              </a:lnSpc>
              <a:defRPr/>
            </a:pPr>
            <a:r>
              <a:rPr lang="tr-TR" altLang="tr-TR" dirty="0"/>
              <a:t>Tarımda mantar </a:t>
            </a:r>
            <a:r>
              <a:rPr lang="tr-TR" altLang="tr-TR" dirty="0" err="1"/>
              <a:t>infeksiyonlarına</a:t>
            </a:r>
            <a:r>
              <a:rPr lang="tr-TR" altLang="tr-TR" dirty="0"/>
              <a:t> karşı kullanılan çok sayıda kimyasal madde vardır; </a:t>
            </a:r>
            <a:r>
              <a:rPr lang="tr-TR" altLang="tr-TR" i="1" dirty="0"/>
              <a:t>bakır ve kükürtlü bileşikler, organik ve inorganik </a:t>
            </a:r>
            <a:r>
              <a:rPr lang="tr-TR" altLang="tr-TR" i="1" dirty="0" err="1"/>
              <a:t>civalı</a:t>
            </a:r>
            <a:r>
              <a:rPr lang="tr-TR" altLang="tr-TR" i="1" dirty="0"/>
              <a:t> maddeler, </a:t>
            </a:r>
            <a:r>
              <a:rPr lang="tr-TR" altLang="tr-TR" i="1" dirty="0" err="1"/>
              <a:t>klorofenoller</a:t>
            </a:r>
            <a:r>
              <a:rPr lang="tr-TR" altLang="tr-TR" i="1" dirty="0"/>
              <a:t>, </a:t>
            </a:r>
            <a:r>
              <a:rPr lang="tr-TR" altLang="tr-TR" i="1" dirty="0" err="1"/>
              <a:t>benzimidazoller</a:t>
            </a:r>
            <a:r>
              <a:rPr lang="tr-TR" altLang="tr-TR" i="1" dirty="0"/>
              <a:t>, </a:t>
            </a:r>
            <a:r>
              <a:rPr lang="tr-TR" altLang="tr-TR" i="1" dirty="0" err="1"/>
              <a:t>anilidler</a:t>
            </a:r>
            <a:r>
              <a:rPr lang="tr-TR" altLang="tr-TR" i="1" dirty="0"/>
              <a:t>, </a:t>
            </a:r>
            <a:r>
              <a:rPr lang="tr-TR" altLang="tr-TR" i="1" dirty="0" err="1"/>
              <a:t>konazol</a:t>
            </a:r>
            <a:r>
              <a:rPr lang="tr-TR" altLang="tr-TR" i="1" dirty="0"/>
              <a:t> türevleri, OF maddeler</a:t>
            </a:r>
            <a:r>
              <a:rPr lang="tr-TR" altLang="tr-TR" dirty="0"/>
              <a:t> gibi.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323850" y="152400"/>
            <a:ext cx="7232650" cy="1116013"/>
          </a:xfrm>
        </p:spPr>
        <p:txBody>
          <a:bodyPr/>
          <a:lstStyle/>
          <a:p>
            <a:pPr eaLnBrk="1" hangingPunct="1"/>
            <a:r>
              <a:rPr lang="tr-TR" altLang="tr-TR" sz="3200">
                <a:solidFill>
                  <a:srgbClr val="FF0000"/>
                </a:solidFill>
              </a:rPr>
              <a:t>FUNGUSİTLER</a:t>
            </a:r>
          </a:p>
        </p:txBody>
      </p:sp>
      <p:sp>
        <p:nvSpPr>
          <p:cNvPr id="214019" name="Rectangle 3"/>
          <p:cNvSpPr>
            <a:spLocks noGrp="1" noChangeArrowheads="1"/>
          </p:cNvSpPr>
          <p:nvPr>
            <p:ph type="body" idx="1"/>
          </p:nvPr>
        </p:nvSpPr>
        <p:spPr>
          <a:xfrm>
            <a:off x="250825" y="1412875"/>
            <a:ext cx="8131175" cy="4073525"/>
          </a:xfrm>
        </p:spPr>
        <p:txBody>
          <a:bodyPr/>
          <a:lstStyle/>
          <a:p>
            <a:pPr algn="just" eaLnBrk="1" hangingPunct="1">
              <a:lnSpc>
                <a:spcPct val="110000"/>
              </a:lnSpc>
            </a:pPr>
            <a:r>
              <a:rPr lang="tr-TR" altLang="tr-TR" sz="2800"/>
              <a:t>Evcil hayvanlar için en önemli tehlikeyi ilaçlanmış tohumların yanlışlıkla yem ham maddesi olarak kullanılmaları oluşturur; bunlar içinde de bilhassa civalı bileşikler çevre ve gıda kirlenmesine yol açarak hayvan ve insan sağlığı ile ekolojik denge yönünden önem taşırlar.</a:t>
            </a:r>
          </a:p>
          <a:p>
            <a:pPr eaLnBrk="1" hangingPunct="1"/>
            <a:endParaRPr lang="tr-TR" altLang="tr-TR" sz="2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0"/>
            <a:ext cx="9144000" cy="620713"/>
          </a:xfrm>
        </p:spPr>
        <p:txBody>
          <a:bodyPr/>
          <a:lstStyle/>
          <a:p>
            <a:pPr eaLnBrk="1" hangingPunct="1">
              <a:defRPr/>
            </a:pPr>
            <a:r>
              <a:rPr lang="tr-TR" altLang="tr-TR" sz="4000"/>
              <a:t>FUNGUSİTLER</a:t>
            </a:r>
          </a:p>
        </p:txBody>
      </p:sp>
      <p:sp>
        <p:nvSpPr>
          <p:cNvPr id="13315" name="Rectangle 3"/>
          <p:cNvSpPr>
            <a:spLocks noGrp="1" noChangeArrowheads="1"/>
          </p:cNvSpPr>
          <p:nvPr>
            <p:ph type="subTitle" idx="1"/>
          </p:nvPr>
        </p:nvSpPr>
        <p:spPr>
          <a:xfrm>
            <a:off x="0" y="549275"/>
            <a:ext cx="9144000" cy="6308725"/>
          </a:xfrm>
        </p:spPr>
        <p:txBody>
          <a:bodyPr/>
          <a:lstStyle/>
          <a:p>
            <a:pPr eaLnBrk="1" hangingPunct="1">
              <a:defRPr/>
            </a:pPr>
            <a:r>
              <a:rPr lang="tr-TR" altLang="tr-TR" b="1" dirty="0" err="1">
                <a:solidFill>
                  <a:srgbClr val="FFFF00"/>
                </a:solidFill>
              </a:rPr>
              <a:t>Klorofenoller</a:t>
            </a:r>
            <a:endParaRPr lang="tr-TR" altLang="tr-TR" b="1" dirty="0">
              <a:solidFill>
                <a:srgbClr val="FFFF00"/>
              </a:solidFill>
            </a:endParaRPr>
          </a:p>
          <a:p>
            <a:pPr algn="just" eaLnBrk="1" hangingPunct="1">
              <a:defRPr/>
            </a:pPr>
            <a:r>
              <a:rPr lang="tr-TR" altLang="tr-TR" sz="2800" dirty="0"/>
              <a:t>Bu grupta </a:t>
            </a:r>
            <a:r>
              <a:rPr lang="tr-TR" altLang="tr-TR" sz="2800" i="1" dirty="0" err="1"/>
              <a:t>triklorofenol</a:t>
            </a:r>
            <a:r>
              <a:rPr lang="tr-TR" altLang="tr-TR" sz="2800" i="1" dirty="0"/>
              <a:t>, </a:t>
            </a:r>
            <a:r>
              <a:rPr lang="tr-TR" altLang="tr-TR" sz="2800" i="1" dirty="0" err="1"/>
              <a:t>pentaklorofenol</a:t>
            </a:r>
            <a:r>
              <a:rPr lang="tr-TR" altLang="tr-TR" sz="2800" i="1" dirty="0"/>
              <a:t>, sodyum </a:t>
            </a:r>
            <a:r>
              <a:rPr lang="tr-TR" altLang="tr-TR" sz="2800" i="1" dirty="0" err="1"/>
              <a:t>pentaklorofenat</a:t>
            </a:r>
            <a:r>
              <a:rPr lang="tr-TR" altLang="tr-TR" sz="2800" dirty="0"/>
              <a:t> gibi maddeler, özellikle ağaçların korunması amacıyla, </a:t>
            </a:r>
            <a:r>
              <a:rPr lang="tr-TR" altLang="tr-TR" sz="2800" dirty="0" err="1"/>
              <a:t>fungusit</a:t>
            </a:r>
            <a:r>
              <a:rPr lang="tr-TR" altLang="tr-TR" sz="2800" dirty="0"/>
              <a:t> olarak kullanılırlar. Metabolizma </a:t>
            </a:r>
            <a:r>
              <a:rPr lang="tr-TR" altLang="tr-TR" sz="2800" dirty="0" err="1"/>
              <a:t>zehiri</a:t>
            </a:r>
            <a:r>
              <a:rPr lang="tr-TR" altLang="tr-TR" sz="2800" dirty="0"/>
              <a:t> olarak etki ederler; </a:t>
            </a:r>
            <a:r>
              <a:rPr lang="tr-TR" altLang="tr-TR" sz="2800" dirty="0" err="1"/>
              <a:t>oksidatif-fosforilasyon</a:t>
            </a:r>
            <a:r>
              <a:rPr lang="tr-TR" altLang="tr-TR" sz="2800" dirty="0"/>
              <a:t> </a:t>
            </a:r>
            <a:r>
              <a:rPr lang="tr-TR" altLang="tr-TR" sz="2800" dirty="0" err="1"/>
              <a:t>kenetini</a:t>
            </a:r>
            <a:r>
              <a:rPr lang="tr-TR" altLang="tr-TR" sz="2800" dirty="0"/>
              <a:t> kırarak ATP üretimini azaltırlar. </a:t>
            </a:r>
          </a:p>
          <a:p>
            <a:pPr algn="just" eaLnBrk="1" hangingPunct="1">
              <a:defRPr/>
            </a:pPr>
            <a:r>
              <a:rPr lang="tr-TR" altLang="tr-TR" sz="2800" dirty="0" err="1"/>
              <a:t>Klorofenollerle</a:t>
            </a:r>
            <a:r>
              <a:rPr lang="tr-TR" altLang="tr-TR" sz="2800" dirty="0"/>
              <a:t> zehirlenmelerin başlaması ve süresi klinik belirtiler görülmeyecek kadar hızlı olabilmektedir. Zehirlenmelerin sağaltımında uygulanabilecek özel bir sağaltım yöntemi yoktur.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rrowheads="1"/>
          </p:cNvSpPr>
          <p:nvPr>
            <p:ph type="title"/>
          </p:nvPr>
        </p:nvSpPr>
        <p:spPr>
          <a:xfrm>
            <a:off x="0" y="244475"/>
            <a:ext cx="8842375" cy="808038"/>
          </a:xfrm>
        </p:spPr>
        <p:txBody>
          <a:bodyPr/>
          <a:lstStyle/>
          <a:p>
            <a:pPr eaLnBrk="1" hangingPunct="1">
              <a:defRPr/>
            </a:pPr>
            <a:r>
              <a:rPr lang="tr-TR" altLang="tr-TR" sz="3200" b="0" dirty="0">
                <a:solidFill>
                  <a:srgbClr val="FFFF00"/>
                </a:solidFill>
              </a:rPr>
              <a:t>Pestisitlerin zararlarından korunmak için ne yapmalı?</a:t>
            </a:r>
          </a:p>
        </p:txBody>
      </p:sp>
      <p:sp>
        <p:nvSpPr>
          <p:cNvPr id="301059" name="Rectangle 3"/>
          <p:cNvSpPr>
            <a:spLocks noGrp="1" noRot="1" noChangeArrowheads="1"/>
          </p:cNvSpPr>
          <p:nvPr>
            <p:ph type="body" idx="1"/>
          </p:nvPr>
        </p:nvSpPr>
        <p:spPr>
          <a:xfrm>
            <a:off x="0" y="1052513"/>
            <a:ext cx="8845550" cy="5545137"/>
          </a:xfrm>
        </p:spPr>
        <p:txBody>
          <a:bodyPr/>
          <a:lstStyle/>
          <a:p>
            <a:pPr eaLnBrk="1" hangingPunct="1">
              <a:defRPr/>
            </a:pPr>
            <a:r>
              <a:rPr lang="tr-TR" altLang="tr-TR" sz="2800" dirty="0"/>
              <a:t>Uçucu-kokulu pestisit uygulanan mesken ve barınaklar ile iş yerlerinin kapı ve pencereleri belli bir süre iyice kapatılmalı ve bu süre sonunda da çok iyi bir şekilde havalandırılmalıdır.</a:t>
            </a:r>
          </a:p>
          <a:p>
            <a:pPr eaLnBrk="1" hangingPunct="1">
              <a:defRPr/>
            </a:pPr>
            <a:endParaRPr lang="tr-TR" altLang="tr-TR" dirty="0"/>
          </a:p>
        </p:txBody>
      </p:sp>
      <p:pic>
        <p:nvPicPr>
          <p:cNvPr id="129028" name="Picture 4" descr="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644900"/>
            <a:ext cx="3097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0"/>
            <a:ext cx="9144000" cy="908050"/>
          </a:xfrm>
        </p:spPr>
        <p:txBody>
          <a:bodyPr/>
          <a:lstStyle/>
          <a:p>
            <a:pPr eaLnBrk="1" hangingPunct="1">
              <a:defRPr/>
            </a:pPr>
            <a:r>
              <a:rPr lang="tr-TR" altLang="tr-TR" sz="3600"/>
              <a:t>FUNGUSİTLER</a:t>
            </a:r>
          </a:p>
        </p:txBody>
      </p:sp>
      <p:sp>
        <p:nvSpPr>
          <p:cNvPr id="14339" name="Rectangle 3"/>
          <p:cNvSpPr>
            <a:spLocks noGrp="1" noChangeArrowheads="1"/>
          </p:cNvSpPr>
          <p:nvPr>
            <p:ph type="subTitle" idx="1"/>
          </p:nvPr>
        </p:nvSpPr>
        <p:spPr>
          <a:xfrm>
            <a:off x="0" y="765175"/>
            <a:ext cx="9144000" cy="6092825"/>
          </a:xfrm>
        </p:spPr>
        <p:txBody>
          <a:bodyPr/>
          <a:lstStyle/>
          <a:p>
            <a:pPr eaLnBrk="1" hangingPunct="1">
              <a:lnSpc>
                <a:spcPct val="110000"/>
              </a:lnSpc>
              <a:defRPr/>
            </a:pPr>
            <a:r>
              <a:rPr lang="tr-TR" altLang="tr-TR" sz="2800" dirty="0">
                <a:solidFill>
                  <a:srgbClr val="FFC000"/>
                </a:solidFill>
              </a:rPr>
              <a:t>Kükürtlü Bileşikler</a:t>
            </a:r>
          </a:p>
          <a:p>
            <a:pPr algn="just" eaLnBrk="1" hangingPunct="1">
              <a:lnSpc>
                <a:spcPct val="110000"/>
              </a:lnSpc>
              <a:defRPr/>
            </a:pPr>
            <a:r>
              <a:rPr lang="tr-TR" altLang="tr-TR" sz="2400" dirty="0" err="1"/>
              <a:t>Ditiyokarbamatlar</a:t>
            </a:r>
            <a:r>
              <a:rPr lang="tr-TR" altLang="tr-TR" sz="2400" dirty="0"/>
              <a:t> olarak da bilinen bu grupta </a:t>
            </a:r>
            <a:r>
              <a:rPr lang="tr-TR" altLang="tr-TR" sz="2400" i="1" dirty="0" err="1"/>
              <a:t>zineb</a:t>
            </a:r>
            <a:r>
              <a:rPr lang="tr-TR" altLang="tr-TR" sz="2400" i="1" dirty="0"/>
              <a:t>, </a:t>
            </a:r>
            <a:r>
              <a:rPr lang="tr-TR" altLang="tr-TR" sz="2400" i="1" dirty="0" err="1"/>
              <a:t>thiram</a:t>
            </a:r>
            <a:r>
              <a:rPr lang="tr-TR" altLang="tr-TR" sz="2400" i="1" dirty="0"/>
              <a:t>, </a:t>
            </a:r>
            <a:r>
              <a:rPr lang="tr-TR" altLang="tr-TR" sz="2400" i="1" dirty="0" err="1"/>
              <a:t>ziram</a:t>
            </a:r>
            <a:r>
              <a:rPr lang="tr-TR" altLang="tr-TR" sz="2400" i="1" dirty="0"/>
              <a:t>, </a:t>
            </a:r>
            <a:r>
              <a:rPr lang="tr-TR" altLang="tr-TR" sz="2400" i="1" dirty="0" err="1"/>
              <a:t>nabam</a:t>
            </a:r>
            <a:r>
              <a:rPr lang="tr-TR" altLang="tr-TR" sz="2400" i="1" dirty="0"/>
              <a:t>, </a:t>
            </a:r>
            <a:r>
              <a:rPr lang="tr-TR" altLang="tr-TR" sz="2400" i="1" dirty="0" err="1"/>
              <a:t>ferbam</a:t>
            </a:r>
            <a:r>
              <a:rPr lang="tr-TR" altLang="tr-TR" sz="2400" i="1" dirty="0"/>
              <a:t>, </a:t>
            </a:r>
            <a:r>
              <a:rPr lang="tr-TR" altLang="tr-TR" sz="2400" i="1" dirty="0" err="1"/>
              <a:t>mankozeb</a:t>
            </a:r>
            <a:r>
              <a:rPr lang="tr-TR" altLang="tr-TR" sz="2400" dirty="0"/>
              <a:t> gibi bileşikler bulunur. </a:t>
            </a:r>
          </a:p>
          <a:p>
            <a:pPr algn="just" eaLnBrk="1" hangingPunct="1">
              <a:lnSpc>
                <a:spcPct val="110000"/>
              </a:lnSpc>
              <a:defRPr/>
            </a:pPr>
            <a:r>
              <a:rPr lang="tr-TR" altLang="tr-TR" sz="2400" dirty="0"/>
              <a:t>Bunlar akut zehirlenmeye yol açmayan güvenli maddelerdir; ancak vücutta başlıca </a:t>
            </a:r>
            <a:r>
              <a:rPr lang="tr-TR" altLang="tr-TR" sz="2400" dirty="0" err="1"/>
              <a:t>etilentiyoüre</a:t>
            </a:r>
            <a:r>
              <a:rPr lang="tr-TR" altLang="tr-TR" sz="2400" dirty="0"/>
              <a:t> (ETU) olmak üzere son derece etkin ve zehirli </a:t>
            </a:r>
            <a:r>
              <a:rPr lang="tr-TR" altLang="tr-TR" sz="2400" dirty="0" err="1"/>
              <a:t>metabolitlere</a:t>
            </a:r>
            <a:r>
              <a:rPr lang="tr-TR" altLang="tr-TR" sz="2400" dirty="0"/>
              <a:t> çevrilirler. </a:t>
            </a:r>
          </a:p>
          <a:p>
            <a:pPr algn="just" eaLnBrk="1" hangingPunct="1">
              <a:lnSpc>
                <a:spcPct val="110000"/>
              </a:lnSpc>
              <a:defRPr/>
            </a:pPr>
            <a:r>
              <a:rPr lang="tr-TR" altLang="tr-TR" sz="2400" dirty="0"/>
              <a:t>Bunların bazılarının </a:t>
            </a:r>
            <a:r>
              <a:rPr lang="tr-TR" altLang="tr-TR" sz="2400" dirty="0" err="1"/>
              <a:t>mutajenik</a:t>
            </a:r>
            <a:r>
              <a:rPr lang="tr-TR" altLang="tr-TR" sz="2400" dirty="0"/>
              <a:t>, </a:t>
            </a:r>
            <a:r>
              <a:rPr lang="tr-TR" altLang="tr-TR" sz="2400" dirty="0" err="1"/>
              <a:t>teratojenik</a:t>
            </a:r>
            <a:r>
              <a:rPr lang="tr-TR" altLang="tr-TR" sz="2400" dirty="0"/>
              <a:t> ve </a:t>
            </a:r>
            <a:r>
              <a:rPr lang="tr-TR" altLang="tr-TR" sz="2400" dirty="0" err="1"/>
              <a:t>karsinojenik</a:t>
            </a:r>
            <a:r>
              <a:rPr lang="tr-TR" altLang="tr-TR" sz="2400" dirty="0"/>
              <a:t> etkileri vardır. ETU, tiroit bezinde inorganik iyodun organik şekle çevrilmesini engelleyerek ve </a:t>
            </a:r>
            <a:r>
              <a:rPr lang="tr-TR" altLang="tr-TR" sz="2400" dirty="0" err="1"/>
              <a:t>tiroglobulin</a:t>
            </a:r>
            <a:r>
              <a:rPr lang="tr-TR" altLang="tr-TR" sz="2400" dirty="0"/>
              <a:t> düzeyini azaltarak bu bezin faaliyetlerini bozar.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0" y="0"/>
            <a:ext cx="9144000" cy="6858000"/>
          </a:xfrm>
        </p:spPr>
        <p:txBody>
          <a:bodyPr/>
          <a:lstStyle/>
          <a:p>
            <a:pPr eaLnBrk="1" hangingPunct="1">
              <a:lnSpc>
                <a:spcPct val="110000"/>
              </a:lnSpc>
              <a:defRPr/>
            </a:pPr>
            <a:r>
              <a:rPr lang="tr-TR" altLang="tr-TR" sz="3600" u="sng" dirty="0">
                <a:solidFill>
                  <a:srgbClr val="FFFF00"/>
                </a:solidFill>
              </a:rPr>
              <a:t>Fumigantlar:</a:t>
            </a:r>
            <a:r>
              <a:rPr lang="tr-TR" altLang="tr-TR" sz="3600" dirty="0">
                <a:solidFill>
                  <a:srgbClr val="FFFF00"/>
                </a:solidFill>
              </a:rPr>
              <a:t> </a:t>
            </a:r>
            <a:r>
              <a:rPr lang="tr-TR" altLang="tr-TR" sz="2800" dirty="0"/>
              <a:t>Başlıca depolanmış ürünlerde (meyve, yem, tahıl gibi) haşerelere karşı kullanılan bu maddeler son derecede uçucudur. </a:t>
            </a:r>
            <a:br>
              <a:rPr lang="tr-TR" altLang="tr-TR" sz="2800" dirty="0"/>
            </a:br>
            <a:r>
              <a:rPr lang="tr-TR" altLang="tr-TR" sz="2800" dirty="0" err="1"/>
              <a:t>Başlıcaları</a:t>
            </a:r>
            <a:r>
              <a:rPr lang="tr-TR" altLang="tr-TR" sz="2800" dirty="0"/>
              <a:t> </a:t>
            </a:r>
            <a:r>
              <a:rPr lang="tr-TR" altLang="tr-TR" sz="2800" i="1" dirty="0" err="1"/>
              <a:t>etilendiklorür</a:t>
            </a:r>
            <a:r>
              <a:rPr lang="tr-TR" altLang="tr-TR" sz="2800" i="1" dirty="0"/>
              <a:t>, </a:t>
            </a:r>
            <a:r>
              <a:rPr lang="tr-TR" altLang="tr-TR" sz="2800" i="1" dirty="0" err="1"/>
              <a:t>etilendibromür</a:t>
            </a:r>
            <a:r>
              <a:rPr lang="tr-TR" altLang="tr-TR" sz="2800" i="1" dirty="0"/>
              <a:t>, </a:t>
            </a:r>
            <a:r>
              <a:rPr lang="tr-TR" altLang="tr-TR" sz="2800" i="1" dirty="0" err="1"/>
              <a:t>etilenoksit</a:t>
            </a:r>
            <a:r>
              <a:rPr lang="tr-TR" altLang="tr-TR" sz="2800" i="1" dirty="0"/>
              <a:t>, </a:t>
            </a:r>
            <a:r>
              <a:rPr lang="tr-TR" altLang="tr-TR" sz="2800" i="1" dirty="0" err="1"/>
              <a:t>fosfin</a:t>
            </a:r>
            <a:r>
              <a:rPr lang="tr-TR" altLang="tr-TR" sz="2800" i="1" dirty="0"/>
              <a:t>, siyanür, </a:t>
            </a:r>
            <a:r>
              <a:rPr lang="tr-TR" altLang="tr-TR" sz="2800" i="1" dirty="0" err="1"/>
              <a:t>karbondisülfür</a:t>
            </a:r>
            <a:r>
              <a:rPr lang="tr-TR" altLang="tr-TR" sz="2800" i="1" dirty="0"/>
              <a:t>, </a:t>
            </a:r>
            <a:r>
              <a:rPr lang="tr-TR" altLang="tr-TR" sz="2800" i="1" dirty="0" err="1"/>
              <a:t>metam</a:t>
            </a:r>
            <a:r>
              <a:rPr lang="tr-TR" altLang="tr-TR" sz="2800" i="1" dirty="0"/>
              <a:t>, </a:t>
            </a:r>
            <a:r>
              <a:rPr lang="tr-TR" altLang="tr-TR" sz="2800" i="1" dirty="0" err="1"/>
              <a:t>dazomet</a:t>
            </a:r>
            <a:r>
              <a:rPr lang="tr-TR" altLang="tr-TR" sz="2800" i="1" dirty="0"/>
              <a:t>, </a:t>
            </a:r>
            <a:r>
              <a:rPr lang="tr-TR" altLang="tr-TR" sz="2800" i="1" dirty="0" err="1"/>
              <a:t>kloropikrin’</a:t>
            </a:r>
            <a:r>
              <a:rPr lang="tr-TR" altLang="tr-TR" sz="2800" dirty="0" err="1"/>
              <a:t>dir</a:t>
            </a:r>
            <a:r>
              <a:rPr lang="tr-TR" altLang="tr-TR" sz="2800" dirty="0"/>
              <a:t>. Son derecede zehirlidir ve dikkatle kullanılmalıdırlar.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692150"/>
          </a:xfrm>
        </p:spPr>
        <p:txBody>
          <a:bodyPr/>
          <a:lstStyle/>
          <a:p>
            <a:pPr eaLnBrk="1" hangingPunct="1">
              <a:defRPr/>
            </a:pPr>
            <a:r>
              <a:rPr lang="tr-TR" altLang="tr-TR" sz="3200"/>
              <a:t>RODENTİSİDLER</a:t>
            </a:r>
          </a:p>
        </p:txBody>
      </p:sp>
      <p:sp>
        <p:nvSpPr>
          <p:cNvPr id="3075" name="Rectangle 3"/>
          <p:cNvSpPr>
            <a:spLocks noGrp="1" noChangeArrowheads="1"/>
          </p:cNvSpPr>
          <p:nvPr>
            <p:ph type="subTitle" idx="1"/>
          </p:nvPr>
        </p:nvSpPr>
        <p:spPr>
          <a:xfrm>
            <a:off x="0" y="692150"/>
            <a:ext cx="9144000" cy="6165850"/>
          </a:xfrm>
        </p:spPr>
        <p:txBody>
          <a:bodyPr/>
          <a:lstStyle/>
          <a:p>
            <a:pPr algn="l" eaLnBrk="1" hangingPunct="1">
              <a:lnSpc>
                <a:spcPct val="90000"/>
              </a:lnSpc>
              <a:defRPr/>
            </a:pPr>
            <a:r>
              <a:rPr lang="tr-TR" altLang="tr-TR" sz="2800" dirty="0"/>
              <a:t>Çevre ve ürün sağlığı ile verimliliği açısından önem taşıyan üç kemirici türü vardır; </a:t>
            </a:r>
          </a:p>
        </p:txBody>
      </p:sp>
      <p:pic>
        <p:nvPicPr>
          <p:cNvPr id="218116" name="Picture 5" descr="mus-muscul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6725"/>
            <a:ext cx="16192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7" name="Picture 7" descr="rattus-norvegic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9162" y="2099494"/>
            <a:ext cx="1763713" cy="148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Rectangle 8"/>
          <p:cNvSpPr>
            <a:spLocks noChangeArrowheads="1"/>
          </p:cNvSpPr>
          <p:nvPr/>
        </p:nvSpPr>
        <p:spPr bwMode="auto">
          <a:xfrm>
            <a:off x="179512" y="3540125"/>
            <a:ext cx="1931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6"/>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6"/>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9pPr>
          </a:lstStyle>
          <a:p>
            <a:pPr eaLnBrk="1" hangingPunct="1">
              <a:spcBef>
                <a:spcPct val="0"/>
              </a:spcBef>
              <a:buClrTx/>
              <a:buFontTx/>
              <a:buNone/>
            </a:pPr>
            <a:r>
              <a:rPr lang="tr-TR" altLang="tr-TR" sz="1800" i="1" dirty="0" err="1">
                <a:solidFill>
                  <a:srgbClr val="FFFFFF"/>
                </a:solidFill>
                <a:latin typeface="Arial" panose="020B0604020202020204" pitchFamily="34" charset="0"/>
              </a:rPr>
              <a:t>Mus</a:t>
            </a:r>
            <a:r>
              <a:rPr lang="tr-TR" altLang="tr-TR" sz="1800" i="1" dirty="0">
                <a:solidFill>
                  <a:srgbClr val="FFFFFF"/>
                </a:solidFill>
                <a:latin typeface="Arial" panose="020B0604020202020204" pitchFamily="34" charset="0"/>
              </a:rPr>
              <a:t> </a:t>
            </a:r>
            <a:r>
              <a:rPr lang="tr-TR" altLang="tr-TR" sz="1800" i="1" dirty="0" err="1">
                <a:solidFill>
                  <a:srgbClr val="FFFFFF"/>
                </a:solidFill>
                <a:latin typeface="Arial" panose="020B0604020202020204" pitchFamily="34" charset="0"/>
              </a:rPr>
              <a:t>musculus</a:t>
            </a:r>
            <a:endParaRPr lang="tr-TR" altLang="tr-TR" sz="1800" i="1" dirty="0">
              <a:solidFill>
                <a:srgbClr val="FFFFFF"/>
              </a:solidFill>
              <a:latin typeface="Arial" panose="020B0604020202020204" pitchFamily="34" charset="0"/>
            </a:endParaRPr>
          </a:p>
          <a:p>
            <a:pPr eaLnBrk="1" hangingPunct="1">
              <a:spcBef>
                <a:spcPct val="0"/>
              </a:spcBef>
              <a:buClrTx/>
              <a:buFontTx/>
              <a:buNone/>
            </a:pPr>
            <a:r>
              <a:rPr lang="tr-TR" altLang="tr-TR" sz="1800" b="1" dirty="0">
                <a:solidFill>
                  <a:srgbClr val="FFFFFF"/>
                </a:solidFill>
                <a:latin typeface="Arial" panose="020B0604020202020204" pitchFamily="34" charset="0"/>
              </a:rPr>
              <a:t>(ev faresi)</a:t>
            </a:r>
          </a:p>
        </p:txBody>
      </p:sp>
      <p:sp>
        <p:nvSpPr>
          <p:cNvPr id="218119" name="Rectangle 9"/>
          <p:cNvSpPr>
            <a:spLocks noChangeArrowheads="1"/>
          </p:cNvSpPr>
          <p:nvPr/>
        </p:nvSpPr>
        <p:spPr bwMode="auto">
          <a:xfrm>
            <a:off x="6054999" y="3614263"/>
            <a:ext cx="207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Blip>
                <a:blip r:embed="rId6"/>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6"/>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9pPr>
          </a:lstStyle>
          <a:p>
            <a:pPr eaLnBrk="1" hangingPunct="1">
              <a:spcBef>
                <a:spcPct val="0"/>
              </a:spcBef>
              <a:buClrTx/>
              <a:buFontTx/>
              <a:buNone/>
            </a:pPr>
            <a:r>
              <a:rPr lang="tr-TR" altLang="tr-TR" sz="1800" i="1" dirty="0" err="1">
                <a:solidFill>
                  <a:srgbClr val="FFFFFF"/>
                </a:solidFill>
                <a:latin typeface="Arial" panose="020B0604020202020204" pitchFamily="34" charset="0"/>
              </a:rPr>
              <a:t>Rattus</a:t>
            </a:r>
            <a:r>
              <a:rPr lang="tr-TR" altLang="tr-TR" sz="1800" i="1" dirty="0">
                <a:solidFill>
                  <a:srgbClr val="FFFFFF"/>
                </a:solidFill>
                <a:latin typeface="Arial" panose="020B0604020202020204" pitchFamily="34" charset="0"/>
              </a:rPr>
              <a:t> </a:t>
            </a:r>
            <a:r>
              <a:rPr lang="tr-TR" altLang="tr-TR" sz="1800" i="1" dirty="0" err="1">
                <a:solidFill>
                  <a:srgbClr val="FFFFFF"/>
                </a:solidFill>
                <a:latin typeface="Arial" panose="020B0604020202020204" pitchFamily="34" charset="0"/>
              </a:rPr>
              <a:t>norvegicus</a:t>
            </a:r>
            <a:r>
              <a:rPr lang="tr-TR" altLang="tr-TR" sz="1800" i="1" dirty="0">
                <a:solidFill>
                  <a:srgbClr val="FFFFFF"/>
                </a:solidFill>
                <a:latin typeface="Arial" panose="020B0604020202020204" pitchFamily="34" charset="0"/>
              </a:rPr>
              <a:t> </a:t>
            </a:r>
          </a:p>
          <a:p>
            <a:pPr eaLnBrk="1" hangingPunct="1">
              <a:spcBef>
                <a:spcPct val="0"/>
              </a:spcBef>
              <a:buClrTx/>
              <a:buFontTx/>
              <a:buNone/>
            </a:pPr>
            <a:r>
              <a:rPr lang="tr-TR" altLang="tr-TR" sz="1800" i="1" dirty="0">
                <a:solidFill>
                  <a:srgbClr val="FFFFFF"/>
                </a:solidFill>
                <a:latin typeface="Arial" panose="020B0604020202020204" pitchFamily="34" charset="0"/>
              </a:rPr>
              <a:t>(</a:t>
            </a:r>
            <a:r>
              <a:rPr lang="tr-TR" altLang="tr-TR" sz="1800" b="1" i="1" dirty="0">
                <a:solidFill>
                  <a:srgbClr val="FFFFFF"/>
                </a:solidFill>
                <a:latin typeface="Arial" panose="020B0604020202020204" pitchFamily="34" charset="0"/>
              </a:rPr>
              <a:t>Norveç sıçanı</a:t>
            </a:r>
            <a:r>
              <a:rPr lang="tr-TR" altLang="tr-TR" sz="1800" i="1" dirty="0">
                <a:solidFill>
                  <a:srgbClr val="FFFFFF"/>
                </a:solidFill>
                <a:latin typeface="Arial" panose="020B0604020202020204" pitchFamily="34" charset="0"/>
              </a:rPr>
              <a:t>)</a:t>
            </a:r>
          </a:p>
        </p:txBody>
      </p:sp>
      <p:pic>
        <p:nvPicPr>
          <p:cNvPr id="218120" name="Picture 11" descr="jcudev_008406~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139" y="2083005"/>
            <a:ext cx="1800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1" name="Picture 13" descr="ratt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844" y="2289755"/>
            <a:ext cx="18002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2" name="Rectangle 14"/>
          <p:cNvSpPr>
            <a:spLocks noChangeArrowheads="1"/>
          </p:cNvSpPr>
          <p:nvPr/>
        </p:nvSpPr>
        <p:spPr bwMode="auto">
          <a:xfrm>
            <a:off x="3130551" y="3487821"/>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6"/>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6"/>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6"/>
              </a:buBlip>
              <a:defRPr sz="2000">
                <a:solidFill>
                  <a:schemeClr val="tx1"/>
                </a:solidFill>
                <a:latin typeface="Verdana" panose="020B0604030504040204" pitchFamily="34" charset="0"/>
              </a:defRPr>
            </a:lvl9pPr>
          </a:lstStyle>
          <a:p>
            <a:pPr eaLnBrk="1" hangingPunct="1">
              <a:spcBef>
                <a:spcPct val="0"/>
              </a:spcBef>
              <a:buClrTx/>
              <a:buFontTx/>
              <a:buNone/>
            </a:pPr>
            <a:r>
              <a:rPr lang="tr-TR" altLang="tr-TR" sz="1800" i="1" dirty="0" err="1">
                <a:solidFill>
                  <a:srgbClr val="FFFFFF"/>
                </a:solidFill>
                <a:latin typeface="Arial" panose="020B0604020202020204" pitchFamily="34" charset="0"/>
              </a:rPr>
              <a:t>Rattus</a:t>
            </a:r>
            <a:r>
              <a:rPr lang="tr-TR" altLang="tr-TR" sz="1800" i="1" dirty="0">
                <a:solidFill>
                  <a:srgbClr val="FFFFFF"/>
                </a:solidFill>
                <a:latin typeface="Arial" panose="020B0604020202020204" pitchFamily="34" charset="0"/>
              </a:rPr>
              <a:t> </a:t>
            </a:r>
            <a:r>
              <a:rPr lang="tr-TR" altLang="tr-TR" sz="1800" i="1" dirty="0" err="1">
                <a:solidFill>
                  <a:srgbClr val="FFFFFF"/>
                </a:solidFill>
                <a:latin typeface="Arial" panose="020B0604020202020204" pitchFamily="34" charset="0"/>
              </a:rPr>
              <a:t>rattus</a:t>
            </a:r>
            <a:r>
              <a:rPr lang="tr-TR" altLang="tr-TR" sz="1800" i="1" dirty="0">
                <a:solidFill>
                  <a:srgbClr val="FFFFFF"/>
                </a:solidFill>
                <a:latin typeface="Arial" panose="020B0604020202020204" pitchFamily="34" charset="0"/>
              </a:rPr>
              <a:t> (</a:t>
            </a:r>
            <a:r>
              <a:rPr lang="tr-TR" altLang="tr-TR" sz="1800" b="1" i="1" dirty="0">
                <a:solidFill>
                  <a:srgbClr val="FFFFFF"/>
                </a:solidFill>
                <a:latin typeface="Arial" panose="020B0604020202020204" pitchFamily="34" charset="0"/>
              </a:rPr>
              <a:t>Çatı sıçanı</a:t>
            </a:r>
            <a:r>
              <a:rPr lang="tr-TR" altLang="tr-TR" sz="1800" i="1" dirty="0">
                <a:solidFill>
                  <a:srgbClr val="FFFFFF"/>
                </a:solidFill>
                <a:latin typeface="Arial" panose="020B0604020202020204" pitchFamily="34" charset="0"/>
              </a:rPr>
              <a:t>)</a:t>
            </a:r>
            <a:endParaRPr lang="tr-TR" altLang="tr-TR" sz="1800" dirty="0">
              <a:solidFill>
                <a:srgbClr val="FFFFFF"/>
              </a:solidFill>
              <a:latin typeface="Arial" panose="020B0604020202020204" pitchFamily="34" charset="0"/>
            </a:endParaRPr>
          </a:p>
        </p:txBody>
      </p:sp>
      <p:pic>
        <p:nvPicPr>
          <p:cNvPr id="218123" name="Picture 16" descr="80112754">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9930" y="2099494"/>
            <a:ext cx="1800225" cy="148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610" name="Group 434"/>
          <p:cNvGraphicFramePr>
            <a:graphicFrameLocks noGrp="1"/>
          </p:cNvGraphicFramePr>
          <p:nvPr>
            <p:extLst>
              <p:ext uri="{D42A27DB-BD31-4B8C-83A1-F6EECF244321}">
                <p14:modId xmlns:p14="http://schemas.microsoft.com/office/powerpoint/2010/main" val="3009081492"/>
              </p:ext>
            </p:extLst>
          </p:nvPr>
        </p:nvGraphicFramePr>
        <p:xfrm>
          <a:off x="0" y="476250"/>
          <a:ext cx="8964613" cy="6367465"/>
        </p:xfrm>
        <a:graphic>
          <a:graphicData uri="http://schemas.openxmlformats.org/drawingml/2006/table">
            <a:tbl>
              <a:tblPr/>
              <a:tblGrid>
                <a:gridCol w="2235200">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573212">
                  <a:extLst>
                    <a:ext uri="{9D8B030D-6E8A-4147-A177-3AD203B41FA5}">
                      <a16:colId xmlns:a16="http://schemas.microsoft.com/office/drawing/2014/main" val="20003"/>
                    </a:ext>
                  </a:extLst>
                </a:gridCol>
                <a:gridCol w="1570038">
                  <a:extLst>
                    <a:ext uri="{9D8B030D-6E8A-4147-A177-3AD203B41FA5}">
                      <a16:colId xmlns:a16="http://schemas.microsoft.com/office/drawing/2014/main" val="20004"/>
                    </a:ext>
                  </a:extLst>
                </a:gridCol>
              </a:tblGrid>
              <a:tr h="51815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err="1">
                          <a:ln>
                            <a:noFill/>
                          </a:ln>
                          <a:solidFill>
                            <a:srgbClr val="FFFF00"/>
                          </a:solidFill>
                          <a:effectLst/>
                          <a:latin typeface="Arial" panose="020B0604020202020204" pitchFamily="34" charset="0"/>
                          <a:cs typeface="Times New Roman" panose="02020603050405020304" pitchFamily="18" charset="0"/>
                        </a:rPr>
                        <a:t>Rodentiside</a:t>
                      </a:r>
                      <a:r>
                        <a:rPr kumimoji="0" lang="tr-TR" altLang="tr-TR" sz="1400" b="0" i="0" u="none" strike="noStrike" cap="none" normalizeH="0" baseline="0" dirty="0">
                          <a:ln>
                            <a:noFill/>
                          </a:ln>
                          <a:solidFill>
                            <a:srgbClr val="FFFF00"/>
                          </a:solidFill>
                          <a:effectLst/>
                          <a:latin typeface="Arial" panose="020B0604020202020204" pitchFamily="34" charset="0"/>
                          <a:cs typeface="Times New Roman" panose="02020603050405020304" pitchFamily="18" charset="0"/>
                        </a:rPr>
                        <a:t> </a:t>
                      </a:r>
                      <a:endParaRPr kumimoji="0" lang="tr-TR" altLang="tr-TR" sz="1400" b="0" i="0" u="none" strike="noStrike" cap="none" normalizeH="0" baseline="0" dirty="0">
                        <a:ln>
                          <a:noFill/>
                        </a:ln>
                        <a:solidFill>
                          <a:srgbClr val="FFFF00"/>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err="1">
                          <a:ln>
                            <a:noFill/>
                          </a:ln>
                          <a:solidFill>
                            <a:srgbClr val="FFFF00"/>
                          </a:solidFill>
                          <a:effectLst/>
                          <a:latin typeface="Arial" panose="020B0604020202020204" pitchFamily="34" charset="0"/>
                          <a:cs typeface="Times New Roman" panose="02020603050405020304" pitchFamily="18" charset="0"/>
                        </a:rPr>
                        <a:t>Formula</a:t>
                      </a:r>
                      <a:r>
                        <a:rPr kumimoji="0" lang="tr-TR" altLang="tr-TR" sz="1400" b="0" i="0" u="none" strike="noStrike" cap="none" normalizeH="0" baseline="0" dirty="0" err="1">
                          <a:ln>
                            <a:noFill/>
                          </a:ln>
                          <a:solidFill>
                            <a:srgbClr val="FFFF00"/>
                          </a:solidFill>
                          <a:effectLst/>
                          <a:latin typeface="Arial" panose="020B0604020202020204" pitchFamily="34" charset="0"/>
                        </a:rPr>
                        <a:t>syon</a:t>
                      </a:r>
                      <a:endParaRPr kumimoji="0" lang="tr-TR" altLang="tr-TR" sz="1400" b="0" i="0" u="none" strike="noStrike" cap="none" normalizeH="0" baseline="0" dirty="0">
                        <a:ln>
                          <a:noFill/>
                        </a:ln>
                        <a:solidFill>
                          <a:srgbClr val="FFFF00"/>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FFFF00"/>
                          </a:solidFill>
                          <a:effectLst/>
                          <a:latin typeface="Arial" panose="020B0604020202020204" pitchFamily="34" charset="0"/>
                          <a:cs typeface="Times New Roman" panose="02020603050405020304" pitchFamily="18" charset="0"/>
                        </a:rPr>
                        <a:t>E</a:t>
                      </a:r>
                      <a:r>
                        <a:rPr kumimoji="0" lang="tr-TR" altLang="tr-TR" sz="1400" b="0" i="0" u="none" strike="noStrike" cap="none" normalizeH="0" baseline="0" dirty="0">
                          <a:ln>
                            <a:noFill/>
                          </a:ln>
                          <a:solidFill>
                            <a:srgbClr val="FFFF00"/>
                          </a:solidFill>
                          <a:effectLst/>
                          <a:latin typeface="Arial" panose="020B0604020202020204" pitchFamily="34" charset="0"/>
                        </a:rPr>
                        <a:t>tkisi</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FFFF00"/>
                          </a:solidFill>
                          <a:effectLst/>
                          <a:latin typeface="Arial" panose="020B0604020202020204" pitchFamily="34" charset="0"/>
                        </a:rPr>
                        <a:t>Konsantrasyon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FFFF00"/>
                          </a:solidFill>
                          <a:effectLst/>
                          <a:latin typeface="Arial" panose="020B0604020202020204" pitchFamily="34" charset="0"/>
                          <a:cs typeface="Times New Roman" panose="02020603050405020304" pitchFamily="18" charset="0"/>
                        </a:rPr>
                        <a: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FFFF00"/>
                          </a:solidFill>
                          <a:effectLst/>
                          <a:latin typeface="Arial" panose="020B0604020202020204" pitchFamily="34" charset="0"/>
                        </a:rPr>
                        <a:t>DSÖ Zehirlilik sınıfı</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222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Brodifacoum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Yem, mum blok</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7318">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Bromadiolone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Yem, yağ bazlı, </a:t>
                      </a:r>
                      <a:r>
                        <a:rPr kumimoji="0" lang="tr-TR" altLang="tr-TR" sz="1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mumblok</a:t>
                      </a:r>
                      <a:r>
                        <a:rPr kumimoji="0" lang="tr-TR" altLang="tr-T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konsantre toz, izleme tozu</a:t>
                      </a:r>
                      <a:endParaRPr kumimoji="0" lang="tr-TR" altLang="tr-TR" sz="1400" b="0" i="0" u="none" strike="noStrike" cap="none" normalizeH="0" baseline="0" dirty="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0.1-2</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641">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Bromethalin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Akut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0.005-0.01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222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Calciferol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Subakut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0.075-0.1</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350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Chlorophacinone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Yem,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yağ bazlı konsantre,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 izleme tozu</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0.005-0.05</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0.25</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0.20</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128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Coumatetralyl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Mumblok, yem,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izleme tozu</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Anticoagulant</a:t>
                      </a:r>
                      <a:endParaRPr kumimoji="0" lang="tr-TR" altLang="tr-T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0.0375</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0.75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1b</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641">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Difenacoum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Mum blok, 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222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Difethialone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Mum blok, 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0.0025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6350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Diphacinone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Konsantre toz,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suda çözünen konsantre 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0.1-0.5</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0.1-2.0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0.005-0.05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222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Flocoumafen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Mum briket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0.005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4128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Warfarin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Konsantre,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 izleme tozu, 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Anticoagulant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0.5-1.0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0.025-0.05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1b</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2229">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Zinc phosphide </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Yem</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Akut</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1-5</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1b</a:t>
                      </a:r>
                      <a:endParaRPr kumimoji="0" lang="tr-TR" altLang="tr-TR" sz="1400" b="0" i="0" u="none" strike="noStrike" cap="none" normalizeH="0" baseline="0" dirty="0">
                        <a:ln>
                          <a:noFill/>
                        </a:ln>
                        <a:solidFill>
                          <a:schemeClr val="tx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19224" name="Rectangle 432"/>
          <p:cNvSpPr>
            <a:spLocks noChangeArrowheads="1"/>
          </p:cNvSpPr>
          <p:nvPr/>
        </p:nvSpPr>
        <p:spPr bwMode="auto">
          <a:xfrm>
            <a:off x="1258888" y="-1309"/>
            <a:ext cx="5365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tr-TR" altLang="tr-TR" sz="1800" dirty="0">
                <a:solidFill>
                  <a:srgbClr val="FFFFFF"/>
                </a:solidFill>
              </a:rPr>
              <a:t>Tablo: WHO tarafından </a:t>
            </a:r>
            <a:r>
              <a:rPr lang="tr-TR" altLang="tr-TR" sz="1800" dirty="0" err="1">
                <a:solidFill>
                  <a:srgbClr val="FFFFFF"/>
                </a:solidFill>
              </a:rPr>
              <a:t>rodentisit</a:t>
            </a:r>
            <a:r>
              <a:rPr lang="tr-TR" altLang="tr-TR" sz="1800" dirty="0">
                <a:solidFill>
                  <a:srgbClr val="FFFFFF"/>
                </a:solidFill>
              </a:rPr>
              <a:t> olarak önerilenler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92150"/>
          </a:xfrm>
        </p:spPr>
        <p:txBody>
          <a:bodyPr/>
          <a:lstStyle/>
          <a:p>
            <a:pPr eaLnBrk="1" hangingPunct="1">
              <a:defRPr/>
            </a:pPr>
            <a:r>
              <a:rPr lang="tr-TR" altLang="ja-JP" sz="3200"/>
              <a:t>Kolekalsiferol (Vit-D3)</a:t>
            </a:r>
            <a:endParaRPr lang="tr-TR" altLang="tr-TR" sz="3200"/>
          </a:p>
        </p:txBody>
      </p:sp>
      <p:sp>
        <p:nvSpPr>
          <p:cNvPr id="5123" name="Rectangle 3"/>
          <p:cNvSpPr>
            <a:spLocks noGrp="1" noChangeArrowheads="1"/>
          </p:cNvSpPr>
          <p:nvPr>
            <p:ph type="subTitle" idx="1"/>
          </p:nvPr>
        </p:nvSpPr>
        <p:spPr>
          <a:xfrm>
            <a:off x="0" y="692150"/>
            <a:ext cx="9144000" cy="6165850"/>
          </a:xfrm>
        </p:spPr>
        <p:txBody>
          <a:bodyPr/>
          <a:lstStyle/>
          <a:p>
            <a:pPr algn="just" eaLnBrk="1" hangingPunct="1">
              <a:defRPr/>
            </a:pPr>
            <a:r>
              <a:rPr lang="tr-TR" altLang="ja-JP" sz="2000" b="0" dirty="0" err="1"/>
              <a:t>Hiperkalsemiye</a:t>
            </a:r>
            <a:r>
              <a:rPr lang="tr-TR" altLang="ja-JP" sz="2000" b="0" dirty="0"/>
              <a:t> neden olur; böylece böbrek yetmezliğine, kalp anormalliklerine, hipertansiyona, MSS depresyonuna ve mide-bağırsak bozukluğa neden olur. </a:t>
            </a:r>
          </a:p>
          <a:p>
            <a:pPr algn="just" eaLnBrk="1" hangingPunct="1">
              <a:defRPr/>
            </a:pPr>
            <a:r>
              <a:rPr lang="tr-TR" altLang="ja-JP" sz="2000" b="0" dirty="0"/>
              <a:t>     Tedavide aktif kömürle mide lavajı, </a:t>
            </a:r>
            <a:r>
              <a:rPr lang="tr-TR" altLang="ja-JP" sz="2000" b="0" dirty="0" err="1"/>
              <a:t>furosemid</a:t>
            </a:r>
            <a:r>
              <a:rPr lang="tr-TR" altLang="ja-JP" sz="2000" b="0" dirty="0"/>
              <a:t>, </a:t>
            </a:r>
            <a:r>
              <a:rPr lang="tr-TR" altLang="ja-JP" sz="2000" b="0" dirty="0" err="1"/>
              <a:t>prednizolon</a:t>
            </a:r>
            <a:r>
              <a:rPr lang="tr-TR" altLang="ja-JP" sz="2000" b="0" dirty="0"/>
              <a:t> ve FTS yararlıdır.</a:t>
            </a:r>
            <a:r>
              <a:rPr lang="tr-TR" altLang="ja-JP" sz="2000" dirty="0"/>
              <a:t> </a:t>
            </a:r>
            <a:r>
              <a:rPr lang="tr-TR" altLang="ja-JP" sz="2000" i="1" dirty="0" err="1"/>
              <a:t>Kalsitonin</a:t>
            </a:r>
            <a:r>
              <a:rPr lang="tr-TR" altLang="ja-JP" sz="2000" dirty="0"/>
              <a:t> </a:t>
            </a:r>
            <a:r>
              <a:rPr lang="tr-TR" altLang="ja-JP" sz="2000" b="0" dirty="0"/>
              <a:t>4-6 IU/kg, SC, her 2-3 saatte bir, serum kalsiyum &lt;12 mg/</a:t>
            </a:r>
            <a:r>
              <a:rPr lang="tr-TR" altLang="ja-JP" sz="2000" b="0" dirty="0" err="1"/>
              <a:t>dL’ye</a:t>
            </a:r>
            <a:r>
              <a:rPr lang="tr-TR" altLang="ja-JP" sz="2000" b="0" dirty="0"/>
              <a:t> düşene kadar kullanılabilir. </a:t>
            </a:r>
          </a:p>
          <a:p>
            <a:pPr algn="just" eaLnBrk="1" hangingPunct="1">
              <a:defRPr/>
            </a:pPr>
            <a:r>
              <a:rPr lang="tr-TR" altLang="ja-JP" sz="2000" b="0" dirty="0"/>
              <a:t>     Son dönemde denenen ve insanlarda </a:t>
            </a:r>
            <a:r>
              <a:rPr lang="tr-TR" altLang="ja-JP" sz="2000" b="0" dirty="0" err="1"/>
              <a:t>malignant</a:t>
            </a:r>
            <a:r>
              <a:rPr lang="tr-TR" altLang="ja-JP" sz="2000" b="0" dirty="0"/>
              <a:t> </a:t>
            </a:r>
            <a:r>
              <a:rPr lang="tr-TR" altLang="ja-JP" sz="2000" b="0" dirty="0" err="1"/>
              <a:t>hiperkalseminin</a:t>
            </a:r>
            <a:r>
              <a:rPr lang="tr-TR" altLang="ja-JP" sz="2000" b="0" dirty="0"/>
              <a:t> ve </a:t>
            </a:r>
            <a:r>
              <a:rPr lang="tr-TR" altLang="ja-JP" sz="2000" b="0" dirty="0" err="1"/>
              <a:t>Paget</a:t>
            </a:r>
            <a:r>
              <a:rPr lang="tr-TR" altLang="ja-JP" sz="2000" b="0" dirty="0"/>
              <a:t> hastalığının tedavisinde kullanılan ve kemik </a:t>
            </a:r>
            <a:r>
              <a:rPr lang="tr-TR" altLang="ja-JP" sz="2000" b="0" dirty="0" err="1"/>
              <a:t>resorptionunun</a:t>
            </a:r>
            <a:r>
              <a:rPr lang="tr-TR" altLang="ja-JP" sz="2000" b="0" dirty="0"/>
              <a:t> özel bir inhibitörü olan </a:t>
            </a:r>
            <a:r>
              <a:rPr lang="tr-TR" altLang="ja-JP" sz="2000" b="0" dirty="0" err="1"/>
              <a:t>pamidronat</a:t>
            </a:r>
            <a:r>
              <a:rPr lang="tr-TR" altLang="ja-JP" sz="2000" b="0" dirty="0"/>
              <a:t> </a:t>
            </a:r>
            <a:r>
              <a:rPr lang="tr-TR" altLang="ja-JP" sz="2000" b="0" dirty="0" err="1"/>
              <a:t>disodyumun</a:t>
            </a:r>
            <a:r>
              <a:rPr lang="tr-TR" altLang="ja-JP" sz="2000" b="0" dirty="0"/>
              <a:t> köpeklerde (</a:t>
            </a:r>
            <a:r>
              <a:rPr lang="tr-TR" altLang="ja-JP" sz="2000" b="0" dirty="0" err="1"/>
              <a:t>FTS’de</a:t>
            </a:r>
            <a:r>
              <a:rPr lang="tr-TR" altLang="ja-JP" sz="2000" b="0" dirty="0"/>
              <a:t> 1.3-2.0 mg/kg dozda 2-4 saat yavaş Dİ yolla) </a:t>
            </a:r>
            <a:r>
              <a:rPr lang="tr-TR" altLang="ja-JP" sz="2000" b="0" dirty="0" err="1"/>
              <a:t>kolekalsiferol</a:t>
            </a:r>
            <a:r>
              <a:rPr lang="tr-TR" altLang="ja-JP" sz="2000" b="0" dirty="0"/>
              <a:t> zehirlenmesine karşı iyi geldiği bildirilmiştir. </a:t>
            </a:r>
            <a:endParaRPr lang="tr-TR" altLang="tr-TR" sz="2000" b="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0"/>
            <a:ext cx="9144000" cy="765175"/>
          </a:xfrm>
        </p:spPr>
        <p:txBody>
          <a:bodyPr/>
          <a:lstStyle/>
          <a:p>
            <a:pPr eaLnBrk="1" hangingPunct="1">
              <a:defRPr/>
            </a:pPr>
            <a:r>
              <a:rPr lang="tr-TR" altLang="tr-TR" sz="4000">
                <a:solidFill>
                  <a:srgbClr val="FFFF00"/>
                </a:solidFill>
              </a:rPr>
              <a:t>Çinko Fosfür</a:t>
            </a:r>
          </a:p>
        </p:txBody>
      </p:sp>
      <p:sp>
        <p:nvSpPr>
          <p:cNvPr id="6147" name="Rectangle 3"/>
          <p:cNvSpPr>
            <a:spLocks noGrp="1" noChangeArrowheads="1"/>
          </p:cNvSpPr>
          <p:nvPr>
            <p:ph type="subTitle" idx="1"/>
          </p:nvPr>
        </p:nvSpPr>
        <p:spPr>
          <a:xfrm>
            <a:off x="0" y="692150"/>
            <a:ext cx="9144000" cy="6165850"/>
          </a:xfrm>
        </p:spPr>
        <p:txBody>
          <a:bodyPr/>
          <a:lstStyle/>
          <a:p>
            <a:pPr algn="l" eaLnBrk="1" hangingPunct="1">
              <a:buFont typeface="Wingdings" panose="05000000000000000000" pitchFamily="2" charset="2"/>
              <a:buBlip>
                <a:blip r:embed="rId2"/>
              </a:buBlip>
              <a:defRPr/>
            </a:pPr>
            <a:r>
              <a:rPr lang="tr-TR" altLang="tr-TR" dirty="0"/>
              <a:t> </a:t>
            </a:r>
            <a:r>
              <a:rPr lang="tr-TR" altLang="tr-TR" sz="2800" dirty="0"/>
              <a:t>Et, ekmek, yem ve benzeri maddelere genellikle %2.5 yoğunlukta katılarak kullanılır. </a:t>
            </a:r>
          </a:p>
          <a:p>
            <a:pPr algn="l" eaLnBrk="1" hangingPunct="1">
              <a:buFont typeface="Wingdings" panose="05000000000000000000" pitchFamily="2" charset="2"/>
              <a:buBlip>
                <a:blip r:embed="rId2"/>
              </a:buBlip>
              <a:defRPr/>
            </a:pPr>
            <a:r>
              <a:rPr lang="tr-TR" altLang="tr-TR" sz="2800" dirty="0"/>
              <a:t> Asidik şartlarda </a:t>
            </a:r>
            <a:r>
              <a:rPr lang="tr-TR" altLang="tr-TR" sz="2800" dirty="0" err="1"/>
              <a:t>fosfin</a:t>
            </a:r>
            <a:r>
              <a:rPr lang="tr-TR" altLang="tr-TR" sz="2800" dirty="0"/>
              <a:t> gazı salıverilir, bu son derece zehirlidir ve sarımsağı andıran bir kokusu vardır. </a:t>
            </a:r>
          </a:p>
          <a:p>
            <a:pPr algn="l" eaLnBrk="1" hangingPunct="1">
              <a:buFont typeface="Wingdings" panose="05000000000000000000" pitchFamily="2" charset="2"/>
              <a:buBlip>
                <a:blip r:embed="rId2"/>
              </a:buBlip>
              <a:defRPr/>
            </a:pPr>
            <a:r>
              <a:rPr lang="tr-TR" altLang="tr-TR" sz="2800" dirty="0"/>
              <a:t> Ağızdan alındığında kusturucudur ve kusabilen hayvanlar  için bu olay hayat kurtarıcıdır (Fare ve sıçanlar kusamaz)</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tr-TR" altLang="tr-TR">
                <a:solidFill>
                  <a:srgbClr val="FFFF00"/>
                </a:solidFill>
              </a:rPr>
              <a:t>Çinko Fosfür</a:t>
            </a:r>
          </a:p>
        </p:txBody>
      </p:sp>
      <p:sp>
        <p:nvSpPr>
          <p:cNvPr id="51203" name="Rectangle 3"/>
          <p:cNvSpPr>
            <a:spLocks noGrp="1" noChangeArrowheads="1"/>
          </p:cNvSpPr>
          <p:nvPr>
            <p:ph type="body" idx="1"/>
          </p:nvPr>
        </p:nvSpPr>
        <p:spPr/>
        <p:txBody>
          <a:bodyPr/>
          <a:lstStyle/>
          <a:p>
            <a:pPr eaLnBrk="1" hangingPunct="1">
              <a:defRPr/>
            </a:pPr>
            <a:r>
              <a:rPr lang="tr-TR" altLang="tr-TR"/>
              <a:t>Zehirlenmede algılanan sarımsak kokusu tanıya yardımcı olur. </a:t>
            </a:r>
          </a:p>
          <a:p>
            <a:pPr algn="just" eaLnBrk="1" hangingPunct="1">
              <a:defRPr/>
            </a:pPr>
            <a:r>
              <a:rPr lang="tr-TR" altLang="tr-TR"/>
              <a:t>Özel sağaltım yöntemi yoktur. Midenin %5’lik  sodyum bikarbonatlı suyla yıkanması ve solunum güçlüğü için analeptikler verilmesi ve şekillenen asidozu düzeltmek gerekir.</a:t>
            </a:r>
          </a:p>
          <a:p>
            <a:pPr eaLnBrk="1" hangingPunct="1">
              <a:defRPr/>
            </a:pPr>
            <a:endParaRPr lang="tr-TR" altLang="tr-T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9144000" cy="981075"/>
          </a:xfrm>
        </p:spPr>
        <p:txBody>
          <a:bodyPr/>
          <a:lstStyle/>
          <a:p>
            <a:pPr eaLnBrk="1" hangingPunct="1">
              <a:defRPr/>
            </a:pPr>
            <a:r>
              <a:rPr lang="tr-TR" altLang="tr-TR" sz="3200">
                <a:solidFill>
                  <a:srgbClr val="FFFF00"/>
                </a:solidFill>
              </a:rPr>
              <a:t>Pıhtılaşmayı Engelleyen Maddeler</a:t>
            </a:r>
          </a:p>
        </p:txBody>
      </p:sp>
      <p:sp>
        <p:nvSpPr>
          <p:cNvPr id="8195" name="Rectangle 3"/>
          <p:cNvSpPr>
            <a:spLocks noGrp="1" noChangeArrowheads="1"/>
          </p:cNvSpPr>
          <p:nvPr>
            <p:ph type="subTitle" idx="1"/>
          </p:nvPr>
        </p:nvSpPr>
        <p:spPr>
          <a:xfrm>
            <a:off x="323850" y="1125538"/>
            <a:ext cx="8640763" cy="5732462"/>
          </a:xfrm>
        </p:spPr>
        <p:txBody>
          <a:bodyPr/>
          <a:lstStyle/>
          <a:p>
            <a:pPr algn="l" eaLnBrk="1" hangingPunct="1">
              <a:defRPr/>
            </a:pPr>
            <a:r>
              <a:rPr lang="tr-TR" altLang="tr-TR"/>
              <a:t>Başlıcaları </a:t>
            </a:r>
            <a:r>
              <a:rPr lang="tr-TR" altLang="tr-TR" i="1"/>
              <a:t>varfarin, koumetatralil, bromadialon, brodifacoum, difetialon, difasinon’</a:t>
            </a:r>
            <a:r>
              <a:rPr lang="tr-TR" altLang="tr-TR"/>
              <a:t>dur. Yaklaşık 1 hafta içinde zehirlenmeye sebep olduklarından fareler tarafından fark edilmeden yenebilirler.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9388" y="274638"/>
            <a:ext cx="8507412" cy="777875"/>
          </a:xfrm>
        </p:spPr>
        <p:txBody>
          <a:bodyPr/>
          <a:lstStyle/>
          <a:p>
            <a:pPr eaLnBrk="1" hangingPunct="1">
              <a:defRPr/>
            </a:pPr>
            <a:r>
              <a:rPr lang="tr-TR" altLang="tr-TR" sz="3200" dirty="0">
                <a:solidFill>
                  <a:srgbClr val="FFFF00"/>
                </a:solidFill>
              </a:rPr>
              <a:t>Pıhtılaşmayı Engelleyen Maddeler</a:t>
            </a:r>
          </a:p>
        </p:txBody>
      </p:sp>
      <p:sp>
        <p:nvSpPr>
          <p:cNvPr id="224259" name="Rectangle 3"/>
          <p:cNvSpPr>
            <a:spLocks noGrp="1" noChangeArrowheads="1"/>
          </p:cNvSpPr>
          <p:nvPr>
            <p:ph type="body" idx="1"/>
          </p:nvPr>
        </p:nvSpPr>
        <p:spPr>
          <a:xfrm>
            <a:off x="179388" y="1268413"/>
            <a:ext cx="8964612" cy="5400675"/>
          </a:xfrm>
        </p:spPr>
        <p:txBody>
          <a:bodyPr/>
          <a:lstStyle/>
          <a:p>
            <a:pPr eaLnBrk="1" hangingPunct="1"/>
            <a:r>
              <a:rPr lang="tr-TR" altLang="tr-TR" sz="2800"/>
              <a:t>Bunlar pıhtılaşma proteinlerinin kalsiyumla birleşmeleri için etkinleşmelerindeki son basamak olan gamma-karboksilasyon tepkimesini engellerler. Böylece K vitamini yokluğundan iç kanama oluşur ve zehirlenen hayvan şiddetli susama hissi duyar. O nedenle hayvanlar su başlarında veya suyun olduğu yerlerde ölmüş halde bulunur.</a:t>
            </a:r>
          </a:p>
          <a:p>
            <a:pPr eaLnBrk="1" hangingPunct="1"/>
            <a:endParaRPr lang="tr-TR" altLang="tr-T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9144000" cy="836613"/>
          </a:xfrm>
        </p:spPr>
        <p:txBody>
          <a:bodyPr/>
          <a:lstStyle/>
          <a:p>
            <a:pPr eaLnBrk="1" hangingPunct="1">
              <a:defRPr/>
            </a:pPr>
            <a:r>
              <a:rPr lang="tr-TR" altLang="tr-TR" sz="3200" dirty="0"/>
              <a:t>Pıhtılaşmayı Engelleyen Maddeler</a:t>
            </a:r>
          </a:p>
        </p:txBody>
      </p:sp>
      <p:sp>
        <p:nvSpPr>
          <p:cNvPr id="9219" name="Rectangle 3"/>
          <p:cNvSpPr>
            <a:spLocks noGrp="1" noChangeArrowheads="1"/>
          </p:cNvSpPr>
          <p:nvPr>
            <p:ph type="subTitle" idx="1"/>
          </p:nvPr>
        </p:nvSpPr>
        <p:spPr>
          <a:xfrm>
            <a:off x="0" y="981075"/>
            <a:ext cx="9144000" cy="5876925"/>
          </a:xfrm>
        </p:spPr>
        <p:txBody>
          <a:bodyPr/>
          <a:lstStyle/>
          <a:p>
            <a:pPr algn="l" eaLnBrk="1" hangingPunct="1">
              <a:lnSpc>
                <a:spcPct val="110000"/>
              </a:lnSpc>
              <a:defRPr/>
            </a:pPr>
            <a:r>
              <a:rPr lang="tr-TR" altLang="tr-TR" sz="2400" dirty="0"/>
              <a:t>Sağaltımda vitamin K1 (</a:t>
            </a:r>
            <a:r>
              <a:rPr lang="tr-TR" altLang="tr-TR" sz="2400" dirty="0" err="1"/>
              <a:t>fitonadion</a:t>
            </a:r>
            <a:r>
              <a:rPr lang="tr-TR" altLang="tr-TR" sz="2400" dirty="0"/>
              <a:t>)uygulamaları yapılır;</a:t>
            </a:r>
          </a:p>
          <a:p>
            <a:pPr algn="l" eaLnBrk="1" hangingPunct="1">
              <a:lnSpc>
                <a:spcPct val="110000"/>
              </a:lnSpc>
              <a:defRPr/>
            </a:pPr>
            <a:r>
              <a:rPr lang="tr-TR" altLang="tr-TR" sz="2400" dirty="0"/>
              <a:t>Kedi ve köpeklere 2.5-5.0 mg/kg dozlarda oral veya derialtı uygulama</a:t>
            </a:r>
          </a:p>
          <a:p>
            <a:pPr algn="l" eaLnBrk="1" hangingPunct="1">
              <a:lnSpc>
                <a:spcPct val="110000"/>
              </a:lnSpc>
              <a:defRPr/>
            </a:pPr>
            <a:r>
              <a:rPr lang="tr-TR" altLang="tr-TR" sz="2400" dirty="0"/>
              <a:t>Sığır, at, domuz veya koyunlara 0.5-2.5 mg/kg kas içi uygulama</a:t>
            </a:r>
          </a:p>
          <a:p>
            <a:pPr algn="l" eaLnBrk="1" hangingPunct="1">
              <a:lnSpc>
                <a:spcPct val="110000"/>
              </a:lnSpc>
              <a:defRPr/>
            </a:pPr>
            <a:r>
              <a:rPr lang="tr-TR" altLang="tr-TR" sz="2400" dirty="0"/>
              <a:t>-derialtı dozu birkaç bölgeye bölünerek uygulanmalıdır.</a:t>
            </a:r>
          </a:p>
          <a:p>
            <a:pPr algn="l" eaLnBrk="1" hangingPunct="1">
              <a:lnSpc>
                <a:spcPct val="110000"/>
              </a:lnSpc>
              <a:defRPr/>
            </a:pPr>
            <a:r>
              <a:rPr lang="tr-TR" altLang="tr-TR" sz="2400" dirty="0"/>
              <a:t>-damar içi verilmemelidir (</a:t>
            </a:r>
            <a:r>
              <a:rPr lang="tr-TR" altLang="tr-TR" sz="2400" dirty="0" err="1"/>
              <a:t>anaflaksi</a:t>
            </a:r>
            <a:r>
              <a:rPr lang="tr-TR" altLang="tr-TR" sz="2400" dirty="0"/>
              <a:t>)</a:t>
            </a:r>
          </a:p>
          <a:p>
            <a:pPr algn="l" eaLnBrk="1" hangingPunct="1">
              <a:lnSpc>
                <a:spcPct val="110000"/>
              </a:lnSpc>
              <a:buFontTx/>
              <a:buChar char="-"/>
              <a:defRPr/>
            </a:pPr>
            <a:r>
              <a:rPr lang="tr-TR" altLang="tr-TR" sz="2400" dirty="0"/>
              <a:t>Vitamin K3 etkisizdir, verilmemelidir</a:t>
            </a:r>
          </a:p>
          <a:p>
            <a:pPr algn="l" eaLnBrk="1" hangingPunct="1">
              <a:lnSpc>
                <a:spcPct val="110000"/>
              </a:lnSpc>
              <a:defRPr/>
            </a:pPr>
            <a:r>
              <a:rPr lang="tr-TR" altLang="tr-TR" sz="2400" dirty="0"/>
              <a:t>- Vitamin K1’in uzun etkili türevlerinin 3-4 hafta koruyucu etkisi vardır. </a:t>
            </a:r>
          </a:p>
        </p:txBody>
      </p:sp>
    </p:spTree>
  </p:cSld>
  <p:clrMapOvr>
    <a:masterClrMapping/>
  </p:clrMapOvr>
</p:sld>
</file>

<file path=ppt/theme/theme1.xml><?xml version="1.0" encoding="utf-8"?>
<a:theme xmlns:a="http://schemas.openxmlformats.org/drawingml/2006/main" name="Ekip Çalışması">
  <a:themeElements>
    <a:clrScheme name="Ekip Çalışmas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Ekip Çalışması">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kip Çalışması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Ekip Çalışması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Ekip Çalışması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Ekip Çalışmas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Ekip Çalışması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Ekip Çalışması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Ekip Çalışması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Ekip Çalışması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Ekip Çalışması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Küre">
  <a:themeElements>
    <a:clrScheme name="Kür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Kür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ür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Kür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Kür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Kür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Kür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Kür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Kür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Kür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erde Açılıyor">
  <a:themeElements>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Perde Açılıy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Perde Açılıy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Perde Açılıyor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Perde Açılıyor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Perde Açılıyor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Perde Açılıyor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Perde Açılıyor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Perde Açılıyor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Perde Açılıyor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Perde Açılıyor">
  <a:themeElements>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Perde Açılıy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Perde Açılıy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Perde Açılıyor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Perde Açılıyor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Perde Açılıyor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Perde Açılıyor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Perde Açılıyor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Perde Açılıyor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Perde Açılıyor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Dağ Zirvesi">
  <a:themeElements>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ağ Zirves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ağ Zirvesi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ağ Zirvesi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ağ Zirvesi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ağ Zirvesi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ağ Zirvesi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ağ Zirvesi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ağ Zirvesi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Balonlar">
  <a:themeElements>
    <a:clrScheme name="Balonlar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onla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onlar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onlar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onlar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onlar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onlar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onlar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onlar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onlar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onlar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Rakipler">
  <a:themeElements>
    <a:clrScheme name="Rakipler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Rakipler">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akipler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Rakipler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Rakipler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Rakipler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Rakipler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Rakipler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Rakipler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Rakipler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ğ Zirvesi">
  <a:themeElements>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ağ Zirves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ağ Zirvesi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ağ Zirvesi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ağ Zirvesi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ağ Zirvesi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ağ Zirvesi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ağ Zirvesi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ağ Zirvesi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ağ Zirvesi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ağ Zirvesi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_Ekip Çalışması">
  <a:themeElements>
    <a:clrScheme name="Ekip Çalışmas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Ekip Çalışması">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kip Çalışması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Ekip Çalışması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Ekip Çalışması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Ekip Çalışmas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Ekip Çalışması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Ekip Çalışması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Ekip Çalışması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Ekip Çalışması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Ekip Çalışması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Çatlak">
  <a:themeElements>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Çatla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Çatlak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Çatlak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Çatlak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Çatlak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Çatlak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Çatlak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iligran">
  <a:themeElements>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Filigr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Filigra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Filigra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Filigra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Filigra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Filigra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Filigra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Filigra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Filigra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Teamwork</Template>
  <TotalTime>6536</TotalTime>
  <Words>5286</Words>
  <Application>Microsoft Office PowerPoint</Application>
  <PresentationFormat>Ekran Gösterisi (4:3)</PresentationFormat>
  <Paragraphs>615</Paragraphs>
  <Slides>104</Slides>
  <Notes>0</Notes>
  <HiddenSlides>0</HiddenSlides>
  <MMClips>0</MMClips>
  <ScaleCrop>false</ScaleCrop>
  <HeadingPairs>
    <vt:vector size="6" baseType="variant">
      <vt:variant>
        <vt:lpstr>Kullanılan Yazı Tipleri</vt:lpstr>
      </vt:variant>
      <vt:variant>
        <vt:i4>9</vt:i4>
      </vt:variant>
      <vt:variant>
        <vt:lpstr>Tema</vt:lpstr>
      </vt:variant>
      <vt:variant>
        <vt:i4>21</vt:i4>
      </vt:variant>
      <vt:variant>
        <vt:lpstr>Slayt Başlıkları</vt:lpstr>
      </vt:variant>
      <vt:variant>
        <vt:i4>104</vt:i4>
      </vt:variant>
    </vt:vector>
  </HeadingPairs>
  <TitlesOfParts>
    <vt:vector size="134" baseType="lpstr">
      <vt:lpstr>Arial</vt:lpstr>
      <vt:lpstr>Arial Black</vt:lpstr>
      <vt:lpstr>Calibri</vt:lpstr>
      <vt:lpstr>Comic Sans MS</vt:lpstr>
      <vt:lpstr>Garamond</vt:lpstr>
      <vt:lpstr>Tahoma</vt:lpstr>
      <vt:lpstr>Times New Roman</vt:lpstr>
      <vt:lpstr>Verdana</vt:lpstr>
      <vt:lpstr>Wingdings</vt:lpstr>
      <vt:lpstr>Ekip Çalışması</vt:lpstr>
      <vt:lpstr>Dağ Zirvesi</vt:lpstr>
      <vt:lpstr>Akçaağaç</vt:lpstr>
      <vt:lpstr>Çatlak</vt:lpstr>
      <vt:lpstr>Cam Katmanlar</vt:lpstr>
      <vt:lpstr>Dere</vt:lpstr>
      <vt:lpstr>Filigran</vt:lpstr>
      <vt:lpstr>Kimono</vt:lpstr>
      <vt:lpstr>Pusula</vt:lpstr>
      <vt:lpstr>Küre</vt:lpstr>
      <vt:lpstr>Perde Açılıyor</vt:lpstr>
      <vt:lpstr>1_Dere</vt:lpstr>
      <vt:lpstr>1_Perde Açılıyor</vt:lpstr>
      <vt:lpstr>1_Dağ Zirvesi</vt:lpstr>
      <vt:lpstr>Balonlar</vt:lpstr>
      <vt:lpstr>1_Cam Katmanlar</vt:lpstr>
      <vt:lpstr>Rakipler</vt:lpstr>
      <vt:lpstr>Bulutlar</vt:lpstr>
      <vt:lpstr>2_Dere</vt:lpstr>
      <vt:lpstr>1_Ekip Çalışması</vt:lpstr>
      <vt:lpstr>Boyalı Kalemler</vt:lpstr>
      <vt:lpstr>PowerPoint Sunusu</vt:lpstr>
      <vt:lpstr> PESTİSİTLER  (insanlar 500 bin,  insektler-kın kanatlı  böcekler  300 milyon   yıldır varlar)  </vt:lpstr>
      <vt:lpstr>Pestisit nedir?</vt:lpstr>
      <vt:lpstr>Pestisitlerin Yararları </vt:lpstr>
      <vt:lpstr>Pestisitlerin Faydaları</vt:lpstr>
      <vt:lpstr>Pestisitlerin Faydaları</vt:lpstr>
      <vt:lpstr>  Pestisitlerin Zararları</vt:lpstr>
      <vt:lpstr>Pestisitlerin zararlarından korunmak için ne yapmalı?</vt:lpstr>
      <vt:lpstr>Pestisitlerin zararlarından korunmak için ne yapmalı?</vt:lpstr>
      <vt:lpstr>Pestisitlerin zararlarından korunmak için ne yapmalı?</vt:lpstr>
      <vt:lpstr>Pestisitlerin zararlarından korunmak için ne yapmalı?</vt:lpstr>
      <vt:lpstr>Pestisitlerin zararlarından korunmak için ne yapmalı?</vt:lpstr>
      <vt:lpstr>Pestisitlerin zararlarından korunmak için ne yapmalı?</vt:lpstr>
      <vt:lpstr>Pestisitlerin zararlarından korunmak için ne yapmalı?</vt:lpstr>
      <vt:lpstr>Pestisitlerin zararlarından korunmak için ne yapmalı?</vt:lpstr>
      <vt:lpstr>Pestisitlerin sınıflandırılması</vt:lpstr>
      <vt:lpstr>          Hedef zararlıya göre</vt:lpstr>
      <vt:lpstr>Kimyasal yapılarına göre</vt:lpstr>
      <vt:lpstr>Zehirliliklerine göre;</vt:lpstr>
      <vt:lpstr>Tablo. GHS’ye göre pestisitlerin LD50 değerlerine göre sınıflandırılması</vt:lpstr>
      <vt:lpstr>ORGANİK KLORLU (OK) PESTİSİTLER </vt:lpstr>
      <vt:lpstr>OK PESTİSİTLER </vt:lpstr>
      <vt:lpstr>OK PESTİSİTLER</vt:lpstr>
      <vt:lpstr>OK PESTİSİTLER</vt:lpstr>
      <vt:lpstr>OK ZEHİRLİLİK </vt:lpstr>
      <vt:lpstr>OK ZEHİRLİLİK </vt:lpstr>
      <vt:lpstr>Tarihsel bakış</vt:lpstr>
      <vt:lpstr>OK PESTİSİTLER</vt:lpstr>
      <vt:lpstr>OK PESTİSİTLER</vt:lpstr>
      <vt:lpstr>OK PESTİSİTLER</vt:lpstr>
      <vt:lpstr>ORGANİK KLORLU İNSEKTİSİTLER</vt:lpstr>
      <vt:lpstr>OK PESTİSİTLER</vt:lpstr>
      <vt:lpstr>OK PESTİSİTLER</vt:lpstr>
      <vt:lpstr>Organik Fosforlu (OF) ve Karbamat (K) Türevi Pestisitler</vt:lpstr>
      <vt:lpstr>Organik Fosforlu ve Karbamat Türevi Pestisitler</vt:lpstr>
      <vt:lpstr>Organik Fosforlu ve Karbamat Türevi Pestisitler</vt:lpstr>
      <vt:lpstr>Bazı OF Pestisitler  </vt:lpstr>
      <vt:lpstr>Bazı OF Savaş Silahları </vt:lpstr>
      <vt:lpstr>Karbamatlı Pestisitler </vt:lpstr>
      <vt:lpstr>OF ve K Toksikokinetik</vt:lpstr>
      <vt:lpstr>OF ve K Toksikokinetik</vt:lpstr>
      <vt:lpstr>OF ve K Toksikokinetik</vt:lpstr>
      <vt:lpstr>ETKİ ŞEKİLLERİ</vt:lpstr>
      <vt:lpstr>PowerPoint Sunusu</vt:lpstr>
      <vt:lpstr>ETKİ ŞEKİLLERİ</vt:lpstr>
      <vt:lpstr>Zehirlilik</vt:lpstr>
      <vt:lpstr>PowerPoint Sunusu</vt:lpstr>
      <vt:lpstr>Zehirlilik</vt:lpstr>
      <vt:lpstr>Tanı</vt:lpstr>
      <vt:lpstr>Tablo. Hayvanlardaki beyin korteksi AkE etkinliği</vt:lpstr>
      <vt:lpstr>Akut zehirlenmenin Tedavisi</vt:lpstr>
      <vt:lpstr>Akut zehirlenmenin Tedavisi</vt:lpstr>
      <vt:lpstr>Akut zehirlenmenin Tedavisi</vt:lpstr>
      <vt:lpstr>Kronik zehirlenme (Gecikmiş Polinöropati)</vt:lpstr>
      <vt:lpstr>Gecikmiş Polinöropati</vt:lpstr>
      <vt:lpstr>OF’ların neden olduğu İntermediate Sendrom</vt:lpstr>
      <vt:lpstr>OF’ların neden olduğu İntermediate Sendrom</vt:lpstr>
      <vt:lpstr>Son olarak </vt:lpstr>
      <vt:lpstr>Piretrinler ve sentetik türevleri (piretroitler) </vt:lpstr>
      <vt:lpstr>Piretrinler ve sentetik türevleri (piretroitler) </vt:lpstr>
      <vt:lpstr>Piretroitlerin Sınıflandırılması</vt:lpstr>
      <vt:lpstr>Piretrinler ve sentetik türevleri (piretroitler) </vt:lpstr>
      <vt:lpstr>Piretrinler ve sentetik türevleri (piretroitler) </vt:lpstr>
      <vt:lpstr>Piretrinler ve sentetik türevleri (piretroitler) </vt:lpstr>
      <vt:lpstr>Piretrinler ve sentetik türevleri (piretroitler) </vt:lpstr>
      <vt:lpstr>Piretrinler ve sentetik türevleri (piretroitler) </vt:lpstr>
      <vt:lpstr>Piretrinler ve sentetik türevleri (piretroitler) </vt:lpstr>
      <vt:lpstr>Piretrinler ve sentetik türevleri (piretroitler</vt:lpstr>
      <vt:lpstr>Piretrinler ve sentetik türevleri (piretroitler)</vt:lpstr>
      <vt:lpstr>Neonikotinoitler</vt:lpstr>
      <vt:lpstr>Neonikotinoitler</vt:lpstr>
      <vt:lpstr>Neonikotinoitler</vt:lpstr>
      <vt:lpstr>Amitraz</vt:lpstr>
      <vt:lpstr>Amitraz</vt:lpstr>
      <vt:lpstr>Amitraz</vt:lpstr>
      <vt:lpstr>Amitraz</vt:lpstr>
      <vt:lpstr>Fipronil (Frontline)</vt:lpstr>
      <vt:lpstr>Fipronil (Frontline)</vt:lpstr>
      <vt:lpstr>Makrosiklik lakton türevi antiparaziterler</vt:lpstr>
      <vt:lpstr>Makrosiklik lakton türevi antiparaziterler</vt:lpstr>
      <vt:lpstr>Makrosiklik lakton türevi antiparaziterler</vt:lpstr>
      <vt:lpstr>Makrosiklik lakton türevi antiparaziterler</vt:lpstr>
      <vt:lpstr>Makrosiklik lakton türevi antiparaziterler</vt:lpstr>
      <vt:lpstr>Makrosiklik lakton türevi antiparaziterler</vt:lpstr>
      <vt:lpstr>HERBİSİTLER</vt:lpstr>
      <vt:lpstr>Bipiridil bileşikler</vt:lpstr>
      <vt:lpstr>FUNGUSİTLER</vt:lpstr>
      <vt:lpstr>FUNGUSİTLER</vt:lpstr>
      <vt:lpstr>FUNGUSİTLER</vt:lpstr>
      <vt:lpstr>FUNGUSİTLER</vt:lpstr>
      <vt:lpstr>Fumigantlar: Başlıca depolanmış ürünlerde (meyve, yem, tahıl gibi) haşerelere karşı kullanılan bu maddeler son derecede uçucudur.  Başlıcaları etilendiklorür, etilendibromür, etilenoksit, fosfin, siyanür, karbondisülfür, metam, dazomet, kloropikrin’dir. Son derecede zehirlidir ve dikkatle kullanılmalıdırlar.</vt:lpstr>
      <vt:lpstr>RODENTİSİDLER</vt:lpstr>
      <vt:lpstr>PowerPoint Sunusu</vt:lpstr>
      <vt:lpstr>Kolekalsiferol (Vit-D3)</vt:lpstr>
      <vt:lpstr>Çinko Fosfür</vt:lpstr>
      <vt:lpstr>Çinko Fosfür</vt:lpstr>
      <vt:lpstr>Pıhtılaşmayı Engelleyen Maddeler</vt:lpstr>
      <vt:lpstr>Pıhtılaşmayı Engelleyen Maddeler</vt:lpstr>
      <vt:lpstr>Pıhtılaşmayı Engelleyen Maddeler</vt:lpstr>
      <vt:lpstr>PowerPoint Sunusu</vt:lpstr>
      <vt:lpstr>Floroasetat</vt:lpstr>
      <vt:lpstr>Floroasetat</vt:lpstr>
      <vt:lpstr>MOLLUSKİSİTLER</vt:lpstr>
      <vt:lpstr>Avisitler</vt:lpstr>
    </vt:vector>
  </TitlesOfParts>
  <Company>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PESTİSİTLER</dc:title>
  <dc:creator>dd</dc:creator>
  <cp:lastModifiedBy>Ayhan Filazi</cp:lastModifiedBy>
  <cp:revision>241</cp:revision>
  <dcterms:created xsi:type="dcterms:W3CDTF">2004-04-02T22:18:50Z</dcterms:created>
  <dcterms:modified xsi:type="dcterms:W3CDTF">2022-11-27T19:26:00Z</dcterms:modified>
</cp:coreProperties>
</file>