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646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61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1676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81144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66655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912451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75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68314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306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532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924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294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1326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2269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6541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785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7617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D244FC-9AC7-4821-9229-E79BB08B2F79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9DAEBDF-158B-4FA1-BFD2-D5745B01DE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7938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34" y="76804"/>
            <a:ext cx="4954136" cy="6605515"/>
          </a:xfrm>
        </p:spPr>
      </p:pic>
    </p:spTree>
    <p:extLst>
      <p:ext uri="{BB962C8B-B14F-4D97-AF65-F5344CB8AC3E}">
        <p14:creationId xmlns:p14="http://schemas.microsoft.com/office/powerpoint/2010/main" val="1853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04" y="158073"/>
            <a:ext cx="6096933" cy="6699927"/>
          </a:xfrm>
        </p:spPr>
      </p:pic>
    </p:spTree>
    <p:extLst>
      <p:ext uri="{BB962C8B-B14F-4D97-AF65-F5344CB8AC3E}">
        <p14:creationId xmlns:p14="http://schemas.microsoft.com/office/powerpoint/2010/main" val="1523333896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0</Words>
  <Application>Microsoft Office PowerPoint</Application>
  <PresentationFormat>Geniş ekran</PresentationFormat>
  <Paragraphs>0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5" baseType="lpstr">
      <vt:lpstr>Century Gothic</vt:lpstr>
      <vt:lpstr>Wingdings 3</vt:lpstr>
      <vt:lpstr>Dilim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Fatmanur KALAN</dc:creator>
  <cp:lastModifiedBy>Fatmanur KALAN</cp:lastModifiedBy>
  <cp:revision>1</cp:revision>
  <dcterms:created xsi:type="dcterms:W3CDTF">2018-02-12T20:23:36Z</dcterms:created>
  <dcterms:modified xsi:type="dcterms:W3CDTF">2018-02-12T20:24:18Z</dcterms:modified>
</cp:coreProperties>
</file>