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64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6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676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114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66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245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7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831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06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53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24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29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32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26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5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78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61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D244FC-9AC7-4821-9229-E79BB08B2F7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9DAEBDF-158B-4FA1-BFD2-D5745B01D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793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634" y="76804"/>
            <a:ext cx="4954136" cy="6605515"/>
          </a:xfrm>
        </p:spPr>
      </p:pic>
    </p:spTree>
    <p:extLst>
      <p:ext uri="{BB962C8B-B14F-4D97-AF65-F5344CB8AC3E}">
        <p14:creationId xmlns:p14="http://schemas.microsoft.com/office/powerpoint/2010/main" val="185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904" y="158073"/>
            <a:ext cx="6096933" cy="6699927"/>
          </a:xfrm>
        </p:spPr>
      </p:pic>
    </p:spTree>
    <p:extLst>
      <p:ext uri="{BB962C8B-B14F-4D97-AF65-F5344CB8AC3E}">
        <p14:creationId xmlns:p14="http://schemas.microsoft.com/office/powerpoint/2010/main" val="152333389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2018-02-12T20:23:36Z</dcterms:created>
  <dcterms:modified xsi:type="dcterms:W3CDTF">2018-02-12T20:24:18Z</dcterms:modified>
</cp:coreProperties>
</file>