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75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14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67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24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176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05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6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6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80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885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7816A-F2C0-4B05-8B43-AA546F54F765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54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22073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dirty="0" err="1"/>
              <a:t>Carr</a:t>
            </a:r>
            <a:r>
              <a:rPr lang="tr-TR" sz="4400" dirty="0"/>
              <a:t>, Edward </a:t>
            </a:r>
            <a:r>
              <a:rPr lang="tr-TR" sz="4400" dirty="0" err="1"/>
              <a:t>Hallett</a:t>
            </a:r>
            <a:r>
              <a:rPr lang="tr-TR" sz="4400" dirty="0"/>
              <a:t> (1993), </a:t>
            </a:r>
            <a:r>
              <a:rPr lang="tr-TR" sz="4400" i="1" dirty="0"/>
              <a:t>Tarih Nedir?, </a:t>
            </a:r>
            <a:r>
              <a:rPr lang="tr-TR" sz="4400" dirty="0"/>
              <a:t>çev. Misket Gizem </a:t>
            </a:r>
            <a:r>
              <a:rPr lang="tr-TR" sz="4400" dirty="0" err="1"/>
              <a:t>Gürtürk</a:t>
            </a:r>
            <a:r>
              <a:rPr lang="tr-TR" sz="4400" dirty="0"/>
              <a:t>, 4. Baskı, İletişim.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926080"/>
            <a:ext cx="9144000" cy="3474720"/>
          </a:xfrm>
        </p:spPr>
        <p:txBody>
          <a:bodyPr>
            <a:normAutofit lnSpcReduction="10000"/>
          </a:bodyPr>
          <a:lstStyle/>
          <a:p>
            <a:pPr algn="l"/>
            <a:r>
              <a:rPr lang="tr-TR" sz="2800" dirty="0" err="1" smtClean="0"/>
              <a:t>Carr</a:t>
            </a:r>
            <a:r>
              <a:rPr lang="tr-TR" sz="2800" dirty="0" smtClean="0"/>
              <a:t>, tarihi bir bilgi nesnesi olarak tanımlamanın yanlışlığını ortaya koyar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Bir geçmiş olarak tarih, tarihçinin serbestçe ulaşabildiği bir bilgi yığını değildir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Geçmiş ‘orada duran’ bir şey olmadığı gibi, tarihçi de ‘geçmişi olduğu gibi sunan’ bir aracı değildir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9553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Tarih, nedenlerin incelenmesidir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Tarihçi, sürekli olarak neden sorusunu sorar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Tarihte tek bir neden yoktur; tarihçi çok nedenle çalışır ve bunlar arasında düzenleme yapar </a:t>
            </a:r>
          </a:p>
          <a:p>
            <a:pPr marL="0" indent="0">
              <a:buNone/>
            </a:pPr>
            <a:endParaRPr lang="tr-TR"/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154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Tarihi ve tarihçiyi </a:t>
            </a:r>
            <a:r>
              <a:rPr lang="tr-TR" dirty="0" err="1" smtClean="0"/>
              <a:t>sorunsallaştırmak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i) Pratik unsurlar </a:t>
            </a:r>
          </a:p>
          <a:p>
            <a:pPr marL="0" indent="0">
              <a:buNone/>
            </a:pPr>
            <a:r>
              <a:rPr lang="tr-TR" dirty="0" smtClean="0"/>
              <a:t>Tarihin olguları, hem bunu sağlayan hem bunu bugünün malzemesi kılan açısından, ‘</a:t>
            </a:r>
            <a:r>
              <a:rPr lang="tr-TR" dirty="0" err="1" smtClean="0"/>
              <a:t>öznellik’in</a:t>
            </a:r>
            <a:r>
              <a:rPr lang="tr-TR" dirty="0" smtClean="0"/>
              <a:t> kırılmasına uğrarlar </a:t>
            </a:r>
          </a:p>
          <a:p>
            <a:pPr marL="0" indent="0">
              <a:buNone/>
            </a:pPr>
            <a:r>
              <a:rPr lang="tr-TR" dirty="0" smtClean="0"/>
              <a:t>Geçmişin olguları sınırsızdır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ii) Kuramsal veya yöntemsel unsurlar </a:t>
            </a:r>
          </a:p>
          <a:p>
            <a:pPr marL="0" indent="0">
              <a:buNone/>
            </a:pPr>
            <a:r>
              <a:rPr lang="tr-TR" dirty="0" smtClean="0"/>
              <a:t>Tarih, yorum demektir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1504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Nasıl bir yorum?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 bir yorumsa da, ‘keyfi’ bir yorum değildir.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Nesnel boyut: tarihçi, ‘var olmuş olan’ ile ilgilenir («Dürüstlük tarihçinin bir meziyeti değildir.»)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Öznel boyut: tarihçi, kendi metodolojisini ve kavramsal çözümleyişini, üzerinde çalıştığı konuya içselleştirir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2266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Tarihi anlamak, toplumu anlamak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Tarihe ilişkin çözümleme, topluma ilişkin bir </a:t>
            </a:r>
            <a:r>
              <a:rPr lang="tr-TR" dirty="0" err="1" smtClean="0"/>
              <a:t>çözümlemidir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Tarihçilik, bugünde yapılan bir iştir; tarih «bugünle geçmiş arasında bir diyalogdur».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Tarihin ve tarihçinin sorunsalları, bugünle ilişkili olarak şekillenir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506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Tarihçi, bireyidir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Birey, içinde benlik bulduğu toplumun ürünüdür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Bireyin kavram ve kategorileri, toplumun kavram ve kategorileridir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Tarihçi, teleolojik bir yaklaşımın tuzağına düşmemelidir </a:t>
            </a:r>
          </a:p>
          <a:p>
            <a:pPr marL="0" indent="0">
              <a:buNone/>
            </a:pPr>
            <a:r>
              <a:rPr lang="tr-TR" dirty="0" smtClean="0"/>
              <a:t>Teleoloji, bilmeye içkindir; bu nedenle kavramsal ve metodolojik tartışma temel niteliktedir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8374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Tarihçi, toplumun içinden bakar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Tarihçi, mevcut topluma onun dışından bakmaz, bakamaz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Tarihçi, tarihi araştıran/yazan değildir sadece; tarihin de konusudur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Tarihçi, içinde yaşadığı toplum kadar tarihin konusudur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«Bir toplumun niteliğinin, ne tür bir tarih yazdığı ya da yazmadığından daha güvenilir bir göstergesi yoktur.» «</a:t>
            </a:r>
            <a:r>
              <a:rPr lang="tr-TR" dirty="0" err="1" smtClean="0"/>
              <a:t>Carr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944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 bilimdir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 bilimdir, ama nasıl bir bilimdir?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Fen bilimleri ile toplumsal bilimler farkları ya da benzerlikleri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Bilim, eğilimleri araştırır; bilim nedenselliklerin çözümlenmesidir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 de bunu yapar; tarihte öznellik sorunsalı, fen bilimlerinde de söz konusudur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9898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yasalar?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Fen bilimleri de yasalar keşfetmek yerine eğilimler tanımlamaya yönelmiştir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yapıya dair yasalar keşfetmek, tarihçi açısından sorunlu bir yaklaşımdır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Tarihçi, öğrenip anladıkça, kendisini anlayan insandır—bilimsellik ölçütü budur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599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 kültür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Toplumsal disiplinler ile fen bilimleri arasındaki ayrımı niteleyen ‘iki kültür’ olgusu, bir tespit mi, önyargı mı?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İki kültürü tanımlamak ve kabul etmek mi, onu aşmak mı?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İki kültür arasındaki ilişkiler yakınsamaya mı, dışsallaştırmaya mı eğilim gösterir?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26981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431</Words>
  <Application>Microsoft Office PowerPoint</Application>
  <PresentationFormat>Geniş ekran</PresentationFormat>
  <Paragraphs>64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Carr, Edward Hallett (1993), Tarih Nedir?, çev. Misket Gizem Gürtürk, 4. Baskı, İletişim.</vt:lpstr>
      <vt:lpstr>Tarihi ve tarihçiyi sorunsallaştırmak </vt:lpstr>
      <vt:lpstr>Nasıl bir yorum? </vt:lpstr>
      <vt:lpstr>Tarihi anlamak, toplumu anlamak </vt:lpstr>
      <vt:lpstr>Tarihçi, bireyidir </vt:lpstr>
      <vt:lpstr>Tarihçi, toplumun içinden bakar </vt:lpstr>
      <vt:lpstr>Tarih bilimdir </vt:lpstr>
      <vt:lpstr>Toplumsal yasalar? </vt:lpstr>
      <vt:lpstr>İki kültür </vt:lpstr>
      <vt:lpstr>Tarih, nedenlerin incelenmesidir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2019-05-16T14:26:33Z</dcterms:created>
  <dcterms:modified xsi:type="dcterms:W3CDTF">2019-05-18T08:24:45Z</dcterms:modified>
</cp:coreProperties>
</file>