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0" r:id="rId3"/>
    <p:sldId id="269" r:id="rId4"/>
    <p:sldId id="267" r:id="rId5"/>
    <p:sldId id="26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03D4D-F3F4-4C16-85A6-F787E1DFC7FD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A82B5-3F3C-48F2-97BF-243DA99E60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07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10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82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97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0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0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2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45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89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65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6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06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ctrTitle"/>
          </p:nvPr>
        </p:nvSpPr>
        <p:spPr>
          <a:xfrm>
            <a:off x="1787037" y="2679272"/>
            <a:ext cx="5829300" cy="11025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/>
              <a:t>Güneş’in Hareketi ve Mevsimler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6083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07523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148" name="ShockwaveFlash1" r:id="rId2" imgW="8151840" imgH="6095880"/>
        </mc:Choice>
        <mc:Fallback>
          <p:control name="ShockwaveFlash1" r:id="rId2" imgW="8151840" imgH="6095880">
            <p:pic>
              <p:nvPicPr>
                <p:cNvPr id="107524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323850" y="404813"/>
                  <a:ext cx="8151813" cy="609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56461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08547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172" name="ShockwaveFlash1" r:id="rId2" imgW="8151840" imgH="6095880"/>
        </mc:Choice>
        <mc:Fallback>
          <p:control name="ShockwaveFlash1" r:id="rId2" imgW="8151840" imgH="6095880">
            <p:pic>
              <p:nvPicPr>
                <p:cNvPr id="108548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323850" y="404813"/>
                  <a:ext cx="8151813" cy="609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6386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09571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8196" name="ShockwaveFlash1" r:id="rId2" imgW="8151840" imgH="6095880"/>
        </mc:Choice>
        <mc:Fallback>
          <p:control name="ShockwaveFlash1" r:id="rId2" imgW="8151840" imgH="6095880">
            <p:pic>
              <p:nvPicPr>
                <p:cNvPr id="10957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323850" y="404813"/>
                  <a:ext cx="8151813" cy="609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9241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3 İçerik Yer Tutucusu" descr="july_jan_distance.jp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913" y="123825"/>
            <a:ext cx="8229600" cy="3810000"/>
          </a:xfrm>
        </p:spPr>
      </p:pic>
      <p:pic>
        <p:nvPicPr>
          <p:cNvPr id="110595" name="Picture 2" descr="seasons_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933825"/>
            <a:ext cx="824547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31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4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Güneş’in Hareketi ve Mevsimler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user2</dc:creator>
  <cp:lastModifiedBy>HVS</cp:lastModifiedBy>
  <cp:revision>45</cp:revision>
  <dcterms:created xsi:type="dcterms:W3CDTF">2018-01-23T13:28:06Z</dcterms:created>
  <dcterms:modified xsi:type="dcterms:W3CDTF">2019-07-09T12:10:59Z</dcterms:modified>
</cp:coreProperties>
</file>