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6" r:id="rId3"/>
    <p:sldId id="257" r:id="rId4"/>
    <p:sldId id="267" r:id="rId5"/>
    <p:sldId id="268" r:id="rId6"/>
    <p:sldId id="258" r:id="rId7"/>
    <p:sldId id="269" r:id="rId8"/>
    <p:sldId id="256" r:id="rId9"/>
    <p:sldId id="25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KENT ve PEYZAJ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Peyzaj bir ihtiyaçtır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C78A5AF-A602-374B-ABA9-81180A56E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1572"/>
            <a:ext cx="9144000" cy="472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15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Doğa – kent ilişkisinde peyzaj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F0F0453-F8A9-8F49-8C0F-624F6E3D1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329961" cy="556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peyzaj odakları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E5718D1-6155-1142-8166-9E688E567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705739" cy="517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27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Kent, kültür ve peyzaj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5C5ED38-0F84-A74F-BCD2-855B06B77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8608741" cy="560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70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D2E6C1A-7B9F-1A46-98EE-C2FBBD08AD4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 parklarının işlevleri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8263791-9B0D-2A4A-8EAB-AEBADADC0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309"/>
            <a:ext cx="8597590" cy="543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 – peyzaj ilişkileri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4EE0408-0498-1C4F-8B61-18D7B6285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41726" cy="485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02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47262C77-002A-A248-B71B-99905029EF2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Kente yakın, kentin içinde PEYZAJ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F36EE51-DE4B-4D4C-988E-4FF86D0C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3890"/>
            <a:ext cx="9144000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AB4334DD-3947-5343-B91B-0DCA0F8F496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Temel işlevler ve ihtiyaçlar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94E580A-B8EB-FE4A-A725-3270961F9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226"/>
            <a:ext cx="9144474" cy="297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36</Words>
  <Application>Microsoft Macintosh PowerPoint</Application>
  <PresentationFormat>Ekran Gösterisi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Baskerville</vt:lpstr>
      <vt:lpstr>Calibri</vt:lpstr>
      <vt:lpstr>Calibri Light</vt:lpstr>
      <vt:lpstr>Lucida Console</vt:lpstr>
      <vt:lpstr>Office Teması</vt:lpstr>
      <vt:lpstr>KENT ve PEYZAJ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18</cp:revision>
  <dcterms:created xsi:type="dcterms:W3CDTF">2020-06-25T17:31:50Z</dcterms:created>
  <dcterms:modified xsi:type="dcterms:W3CDTF">2020-06-26T13:49:06Z</dcterms:modified>
</cp:coreProperties>
</file>