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711" r:id="rId2"/>
    <p:sldId id="712" r:id="rId3"/>
    <p:sldId id="713" r:id="rId4"/>
    <p:sldId id="714" r:id="rId5"/>
    <p:sldId id="715" r:id="rId6"/>
    <p:sldId id="716" r:id="rId7"/>
    <p:sldId id="717" r:id="rId8"/>
    <p:sldId id="71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7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928802"/>
            <a:ext cx="8712968" cy="45005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800" b="1" dirty="0">
                <a:solidFill>
                  <a:schemeClr val="bg1"/>
                </a:solidFill>
              </a:rPr>
              <a:t>Ege Denizi Deniz Alanlarının Sınırlandırılması Sorunu</a:t>
            </a:r>
            <a:endParaRPr lang="tr-TR" sz="3000" b="1" spc="-40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000" b="1" spc="-40" dirty="0" smtClean="0">
                <a:solidFill>
                  <a:schemeClr val="bg1">
                    <a:lumMod val="85000"/>
                  </a:schemeClr>
                </a:solidFill>
              </a:rPr>
              <a:t>Yan sınırlar:</a:t>
            </a:r>
            <a:r>
              <a:rPr lang="tr-TR" sz="3000" spc="-40" dirty="0" smtClean="0">
                <a:solidFill>
                  <a:schemeClr val="bg1">
                    <a:lumMod val="85000"/>
                  </a:schemeClr>
                </a:solidFill>
              </a:rPr>
              <a:t> 1926 tarihli Protokol (Dördüncü Bölüm)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On İki Ada: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Deniz sınırını nispeten düzenleyen 1932 tarihli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İtilafname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(Türkiye ve İtalya)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Yunanistan,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İtilafname’ye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seleftir.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Orta Ege ve Kuzey Ege: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Anlaşma yok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14. HAFTA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TARTIŞMA KONULARI ve ANALİZ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9549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44250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1974 : Tarafların Ege Denizi’nde petrol arama ruhsatları vermesi sonucu karşılıklı notalar verilmiştir.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1975-1976 : Roma ve Brüksel görüşmeleri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1975 Brüksel Bildirisi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3 Aşağı Ok"/>
          <p:cNvSpPr/>
          <p:nvPr/>
        </p:nvSpPr>
        <p:spPr>
          <a:xfrm>
            <a:off x="971600" y="4509120"/>
            <a:ext cx="79208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957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4250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1976 : MTA-Sismik I gemisinin Ege Denizi’ne açılması üzerine Yunanistan durumu protesto eder.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1976 : Yunanistan, uyuşmazlığı 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UAD’ye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götürür.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1978 : Türkiye yargı yetkisini reddettiği için, UAD yetkisizlik kararı vermiştir.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3542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25658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2400" b="1" dirty="0" smtClean="0">
                <a:solidFill>
                  <a:schemeClr val="bg1">
                    <a:lumMod val="85000"/>
                  </a:schemeClr>
                </a:solidFill>
              </a:rPr>
              <a:t>1978 UAD Ege Denizi Kıta Sahanlığı Davası (Yunanistan v. Türkiye) 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1. Türkiye </a:t>
            </a:r>
            <a:r>
              <a:rPr lang="tr-TR" sz="2000" b="1" dirty="0" err="1" smtClean="0">
                <a:solidFill>
                  <a:schemeClr val="bg1">
                    <a:lumMod val="85000"/>
                  </a:schemeClr>
                </a:solidFill>
              </a:rPr>
              <a:t>UAD’nin</a:t>
            </a: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 yargı yetkisini tanımaz.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tr-TR" sz="20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2. Yunanistan 1928 Uluslararası Uyuşmazlıkların Barışçıl Çözümü Genel Senedi’ne çekince koymuştur.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Yunanistan’ın çekincesi : “Yunanistan’ın ülkesi” ve “egemenliği” ile ilgili meselelerde Divan yetkili değildir.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tr-TR" sz="20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2000" b="1" dirty="0" smtClean="0">
                <a:solidFill>
                  <a:schemeClr val="bg1">
                    <a:lumMod val="85000"/>
                  </a:schemeClr>
                </a:solidFill>
              </a:rPr>
              <a:t>3. Divan davaya bakmaya yetkili değildir.</a:t>
            </a:r>
            <a:endParaRPr lang="tr-TR" sz="1600" b="1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768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Türkiye’nin iddiaları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Karasuları 6 mil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12 deniz mili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genişliği, özellikle adalar bakımından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uluslararası örf ve adet hukukunu yansıtmaz.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Karşılıklı kıyıdaş devletler, deniz alanı sınırlandırmasını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coğrafi ve tarihsel özellikler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de göz önüne tutularak,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anlaşma ile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belirlemeli.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Ege Denizi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yarı kapalı bir denizdir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: Kıyı devletleri hak ve yükümlüklerini kullanırken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işbirliği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yapmalı.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endParaRPr lang="tr-TR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5518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44216"/>
            <a:ext cx="8463884" cy="4997152"/>
          </a:xfrm>
        </p:spPr>
        <p:txBody>
          <a:bodyPr>
            <a:normAutofit fontScale="92500" lnSpcReduction="10000"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Sınırlandırma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karşılıklı anlaşma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ile gerçekleştirilmelidir.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sahanlığının sınırlandırılmasında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doğal uzantı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esastır. 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sahanlığının sınırlandırılmasında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hakça ilkeler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göz önünde bulundurulmalıdır.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Bölgede adaların bulunması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özel durum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oluşturur.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Sınırlandırmada adaların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coğrafi konum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ları göz önüne alınmalıdır.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FIR Hattı hava sınırını; hava sınırları kara ve deniz alanları sınırını belirlemez.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3472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İçerik Yer Tutucusu"/>
          <p:cNvSpPr txBox="1">
            <a:spLocks/>
          </p:cNvSpPr>
          <p:nvPr/>
        </p:nvSpPr>
        <p:spPr>
          <a:xfrm>
            <a:off x="457200" y="1844824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Yunanistan’ın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iddiaları</a:t>
            </a:r>
          </a:p>
          <a:p>
            <a:pPr marL="742950" lvl="1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</a:pP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12 deniz mili </a:t>
            </a:r>
            <a:r>
              <a:rPr lang="tr-TR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genişliği </a:t>
            </a: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uluslararası örf ve adet hukuku kuralıdır</a:t>
            </a:r>
            <a:r>
              <a:rPr lang="tr-TR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ve </a:t>
            </a: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Ege Denizi’nde uygulanabilir.</a:t>
            </a:r>
          </a:p>
          <a:p>
            <a:pPr marL="742950" lvl="1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</a:pP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Karasularını saptamak </a:t>
            </a: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münhasıran </a:t>
            </a: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devletin yetkisindedir.</a:t>
            </a:r>
          </a:p>
          <a:p>
            <a:pPr marL="742950" lvl="1" indent="-28575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</a:pPr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Yunanistan bir takımada devletidir.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2414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4277072"/>
          </a:xfrm>
        </p:spPr>
        <p:txBody>
          <a:bodyPr>
            <a:normAutofit lnSpcReduction="10000"/>
          </a:bodyPr>
          <a:lstStyle/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Türkiye’nin Ege kıyılarında yer alan adalar,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Yunan ülkesinin ayrılmaz bir parçası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dır.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Türkiye’nin Ege kıyılarına yakın adalar da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ana kara gibi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kıta sahanlığına sahip olmalıdır.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 ile adalar arasında kıta sahanlığı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eşit uzaklık ilkesi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uyarınca sınırlandırılmalıdır.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FIR Hattı, hava ülkesini belirler, dolayısıyla kara ve deniz alanı sınırları tespit edilmiş olur.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solidFill>
                  <a:schemeClr val="bg1"/>
                </a:solidFill>
              </a:rPr>
              <a:t/>
            </a:r>
            <a:br>
              <a:rPr lang="tr-TR" u="sng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EGE DENİZİ DENİZ ALANLARININ SINIRLANDIRILMASI SORUNU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743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420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 14. HAFTA TARTIŞMA KONULARI ve ANALİZ </vt:lpstr>
      <vt:lpstr> EGE DENİZİ DENİZ ALANLARININ SINIRLANDIRILMASI SORUNU </vt:lpstr>
      <vt:lpstr> EGE DENİZİ DENİZ ALANLARININ SINIRLANDIRILMASI SORUNU </vt:lpstr>
      <vt:lpstr> EGE DENİZİ DENİZ ALANLARININ SINIRLANDIRILMASI SORUNU </vt:lpstr>
      <vt:lpstr> EGE DENİZİ DENİZ ALANLARININ SINIRLANDIRILMASI SORUNU </vt:lpstr>
      <vt:lpstr> EGE DENİZİ DENİZ ALANLARININ SINIRLANDIRILMASI SORUNU </vt:lpstr>
      <vt:lpstr> EGE DENİZİ DENİZ ALANLARININ SINIRLANDIRILMASI SORUNU </vt:lpstr>
      <vt:lpstr> EGE DENİZİ DENİZ ALANLARININ SINIRLANDIRILMASI SORUNU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2020-01-30T10:58:20Z</dcterms:modified>
</cp:coreProperties>
</file>