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7AFC045-777C-48B3-BC57-F013C1513E59}"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1399938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AFC045-777C-48B3-BC57-F013C1513E59}"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3907104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AFC045-777C-48B3-BC57-F013C1513E59}"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2659176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AFC045-777C-48B3-BC57-F013C1513E59}"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3983114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7AFC045-777C-48B3-BC57-F013C1513E59}"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203274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AFC045-777C-48B3-BC57-F013C1513E59}"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1581690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7AFC045-777C-48B3-BC57-F013C1513E59}" type="datetimeFigureOut">
              <a:rPr lang="tr-TR" smtClean="0"/>
              <a:t>4 Kas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1314042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7AFC045-777C-48B3-BC57-F013C1513E59}" type="datetimeFigureOut">
              <a:rPr lang="tr-TR" smtClean="0"/>
              <a:t>4 Kas 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1251168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7AFC045-777C-48B3-BC57-F013C1513E59}" type="datetimeFigureOut">
              <a:rPr lang="tr-TR" smtClean="0"/>
              <a:t>4 Kas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3026252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7AFC045-777C-48B3-BC57-F013C1513E59}"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1989475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7AFC045-777C-48B3-BC57-F013C1513E59}"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6D999E-2491-4871-86AB-4E4C40EC7A62}" type="slidenum">
              <a:rPr lang="tr-TR" smtClean="0"/>
              <a:t>‹#›</a:t>
            </a:fld>
            <a:endParaRPr lang="tr-TR"/>
          </a:p>
        </p:txBody>
      </p:sp>
    </p:spTree>
    <p:extLst>
      <p:ext uri="{BB962C8B-B14F-4D97-AF65-F5344CB8AC3E}">
        <p14:creationId xmlns:p14="http://schemas.microsoft.com/office/powerpoint/2010/main" val="262657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FC045-777C-48B3-BC57-F013C1513E59}" type="datetimeFigureOut">
              <a:rPr lang="tr-TR" smtClean="0"/>
              <a:t>4 Kas 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6D999E-2491-4871-86AB-4E4C40EC7A62}" type="slidenum">
              <a:rPr lang="tr-TR" smtClean="0"/>
              <a:t>‹#›</a:t>
            </a:fld>
            <a:endParaRPr lang="tr-TR"/>
          </a:p>
        </p:txBody>
      </p:sp>
    </p:spTree>
    <p:extLst>
      <p:ext uri="{BB962C8B-B14F-4D97-AF65-F5344CB8AC3E}">
        <p14:creationId xmlns:p14="http://schemas.microsoft.com/office/powerpoint/2010/main" val="946379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63552" y="404664"/>
            <a:ext cx="7467600" cy="648072"/>
          </a:xfrm>
        </p:spPr>
        <p:txBody>
          <a:bodyPr>
            <a:normAutofit fontScale="90000"/>
          </a:bodyPr>
          <a:lstStyle/>
          <a:p>
            <a:pPr algn="ctr"/>
            <a:r>
              <a:rPr lang="tr-TR" b="1" dirty="0">
                <a:solidFill>
                  <a:srgbClr val="C00000"/>
                </a:solidFill>
                <a:latin typeface="Calibri" panose="020F0502020204030204" pitchFamily="34" charset="0"/>
              </a:rPr>
              <a:t>ANLATI (NARRATİVE) ARAŞTIRMASI</a:t>
            </a:r>
          </a:p>
        </p:txBody>
      </p:sp>
      <p:sp>
        <p:nvSpPr>
          <p:cNvPr id="3" name="İçerik Yer Tutucusu 2"/>
          <p:cNvSpPr>
            <a:spLocks noGrp="1"/>
          </p:cNvSpPr>
          <p:nvPr>
            <p:ph sz="quarter" idx="1"/>
          </p:nvPr>
        </p:nvSpPr>
        <p:spPr>
          <a:xfrm>
            <a:off x="2135560" y="1340768"/>
            <a:ext cx="7776864" cy="4873752"/>
          </a:xfrm>
        </p:spPr>
        <p:txBody>
          <a:bodyPr/>
          <a:lstStyle/>
          <a:p>
            <a:pPr>
              <a:buFont typeface="Wingdings" panose="05000000000000000000" pitchFamily="2" charset="2"/>
              <a:buChar char="Ø"/>
            </a:pPr>
            <a:endParaRPr lang="tr-TR" dirty="0" smtClean="0"/>
          </a:p>
          <a:p>
            <a:pPr>
              <a:buFont typeface="Wingdings" panose="05000000000000000000" pitchFamily="2" charset="2"/>
              <a:buChar char="Ø"/>
            </a:pPr>
            <a:r>
              <a:rPr lang="tr-TR" b="1" i="1" dirty="0">
                <a:solidFill>
                  <a:srgbClr val="002060"/>
                </a:solidFill>
                <a:latin typeface="Calibri" panose="020F0502020204030204" pitchFamily="34" charset="0"/>
              </a:rPr>
              <a:t>Anlatı araştırması nedir</a:t>
            </a:r>
            <a:r>
              <a:rPr lang="tr-TR" b="1" i="1" dirty="0" smtClean="0">
                <a:solidFill>
                  <a:srgbClr val="002060"/>
                </a:solidFill>
                <a:latin typeface="Calibri" panose="020F0502020204030204" pitchFamily="34" charset="0"/>
              </a:rPr>
              <a:t>?</a:t>
            </a:r>
          </a:p>
          <a:p>
            <a:pPr>
              <a:buFont typeface="Wingdings" panose="05000000000000000000" pitchFamily="2" charset="2"/>
              <a:buChar char="Ø"/>
            </a:pPr>
            <a:endParaRPr lang="tr-TR" b="1" i="1" dirty="0">
              <a:solidFill>
                <a:srgbClr val="002060"/>
              </a:solidFill>
              <a:latin typeface="Calibri" panose="020F0502020204030204" pitchFamily="34" charset="0"/>
            </a:endParaRPr>
          </a:p>
          <a:p>
            <a:pPr marL="0" indent="457200" algn="just">
              <a:buNone/>
            </a:pPr>
            <a:r>
              <a:rPr lang="tr-TR" dirty="0">
                <a:latin typeface="Calibri" panose="020F0502020204030204" pitchFamily="34" charset="0"/>
              </a:rPr>
              <a:t>Anlatı araştırmaları, insanların bir konuya veya duruma ilişkin deneyimlerini yaşamış oldukları hikayeler ile inceler. Araştırmacılar veri toplarken katılımcıların deneyimlerini yazılı veya sözel olarak hikaye ederek onların yaşadıkları deneyimleri ve bunlara yükledikleri anlamları inceleme konusu yaparlar</a:t>
            </a:r>
            <a:r>
              <a:rPr lang="tr-TR" dirty="0" smtClean="0">
                <a:latin typeface="Calibri" panose="020F0502020204030204" pitchFamily="34" charset="0"/>
              </a:rPr>
              <a:t>.</a:t>
            </a:r>
            <a:endParaRPr lang="tr-TR" dirty="0">
              <a:latin typeface="Calibri" panose="020F0502020204030204" pitchFamily="34" charset="0"/>
            </a:endParaRPr>
          </a:p>
        </p:txBody>
      </p:sp>
    </p:spTree>
    <p:extLst>
      <p:ext uri="{BB962C8B-B14F-4D97-AF65-F5344CB8AC3E}">
        <p14:creationId xmlns:p14="http://schemas.microsoft.com/office/powerpoint/2010/main" val="7296481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2135560" y="332656"/>
            <a:ext cx="7467600" cy="504056"/>
          </a:xfrm>
        </p:spPr>
        <p:txBody>
          <a:bodyPr/>
          <a:lstStyle/>
          <a:p>
            <a:pPr marL="0" indent="0" algn="ctr">
              <a:buNone/>
            </a:pPr>
            <a:r>
              <a:rPr lang="tr-TR" b="1" dirty="0">
                <a:solidFill>
                  <a:srgbClr val="C00000"/>
                </a:solidFill>
                <a:latin typeface="Calibri" panose="020F0502020204030204" pitchFamily="34" charset="0"/>
              </a:rPr>
              <a:t>ANLATI ARAŞTIRMASI AŞAMALARI</a:t>
            </a:r>
          </a:p>
        </p:txBody>
      </p:sp>
      <p:pic>
        <p:nvPicPr>
          <p:cNvPr id="5122" name="Picture 2" descr="C:\Users\hpp\Desktop\mjhghjj.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6783" y="1052737"/>
            <a:ext cx="7961975" cy="5038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5298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981200" y="404664"/>
            <a:ext cx="7859216" cy="6069288"/>
          </a:xfrm>
        </p:spPr>
        <p:txBody>
          <a:bodyPr>
            <a:normAutofit fontScale="92500"/>
          </a:bodyPr>
          <a:lstStyle/>
          <a:p>
            <a:pPr marL="0" indent="0" algn="ctr">
              <a:buNone/>
            </a:pPr>
            <a:r>
              <a:rPr lang="tr-TR" b="1" dirty="0">
                <a:solidFill>
                  <a:srgbClr val="C00000"/>
                </a:solidFill>
                <a:latin typeface="Calibri" panose="020F0502020204030204" pitchFamily="34" charset="0"/>
              </a:rPr>
              <a:t>ANLATI ARAŞTIRMASI </a:t>
            </a:r>
            <a:r>
              <a:rPr lang="tr-TR" b="1" dirty="0" smtClean="0">
                <a:solidFill>
                  <a:srgbClr val="C00000"/>
                </a:solidFill>
                <a:latin typeface="Calibri" panose="020F0502020204030204" pitchFamily="34" charset="0"/>
              </a:rPr>
              <a:t>TÜRLERİ</a:t>
            </a:r>
          </a:p>
          <a:p>
            <a:pPr marL="0" indent="0" algn="just">
              <a:buNone/>
            </a:pPr>
            <a:endParaRPr lang="tr-TR" b="1" dirty="0">
              <a:solidFill>
                <a:srgbClr val="C00000"/>
              </a:solidFill>
              <a:latin typeface="Calibri" panose="020F0502020204030204" pitchFamily="34" charset="0"/>
            </a:endParaRPr>
          </a:p>
          <a:p>
            <a:pPr marL="0" indent="0" algn="just">
              <a:lnSpc>
                <a:spcPct val="150000"/>
              </a:lnSpc>
              <a:buNone/>
            </a:pPr>
            <a:r>
              <a:rPr lang="tr-TR" sz="2000" i="1" dirty="0">
                <a:latin typeface="Calibri" panose="020F0502020204030204" pitchFamily="34" charset="0"/>
              </a:rPr>
              <a:t>Anlatı araştırması farklı türlerde olabilir. Araştırmada hikayenin kimin tarafından yazıldığına göre farklı normlar alabilir</a:t>
            </a:r>
            <a:r>
              <a:rPr lang="tr-TR" sz="2000" i="1" dirty="0">
                <a:latin typeface="Calibri" panose="020F0502020204030204" pitchFamily="34" charset="0"/>
              </a:rPr>
              <a:t>.</a:t>
            </a:r>
          </a:p>
          <a:p>
            <a:pPr algn="just">
              <a:lnSpc>
                <a:spcPct val="150000"/>
              </a:lnSpc>
            </a:pPr>
            <a:endParaRPr lang="tr-TR" sz="2000" i="1" dirty="0">
              <a:latin typeface="Calibri" panose="020F0502020204030204" pitchFamily="34" charset="0"/>
            </a:endParaRPr>
          </a:p>
          <a:p>
            <a:pPr algn="just">
              <a:lnSpc>
                <a:spcPct val="150000"/>
              </a:lnSpc>
            </a:pPr>
            <a:r>
              <a:rPr lang="tr-TR" sz="2000" b="1" i="1" dirty="0">
                <a:latin typeface="Calibri" panose="020F0502020204030204" pitchFamily="34" charset="0"/>
              </a:rPr>
              <a:t>Otobiyografi </a:t>
            </a:r>
            <a:r>
              <a:rPr lang="tr-TR" sz="2000" dirty="0">
                <a:latin typeface="Calibri" panose="020F0502020204030204" pitchFamily="34" charset="0"/>
              </a:rPr>
              <a:t>çalışmalarında, deneyimlerin sahibi olan kişi hikayeyi anlatır.</a:t>
            </a:r>
          </a:p>
          <a:p>
            <a:pPr algn="just">
              <a:lnSpc>
                <a:spcPct val="150000"/>
              </a:lnSpc>
            </a:pPr>
            <a:r>
              <a:rPr lang="tr-TR" sz="2000" b="1" i="1" dirty="0">
                <a:latin typeface="Calibri" panose="020F0502020204030204" pitchFamily="34" charset="0"/>
              </a:rPr>
              <a:t>Biyografi</a:t>
            </a:r>
            <a:r>
              <a:rPr lang="tr-TR" sz="2000" dirty="0">
                <a:latin typeface="Calibri" panose="020F0502020204030204" pitchFamily="34" charset="0"/>
              </a:rPr>
              <a:t> </a:t>
            </a:r>
            <a:r>
              <a:rPr lang="tr-TR" sz="2000" dirty="0">
                <a:latin typeface="Calibri" panose="020F0502020204030204" pitchFamily="34" charset="0"/>
              </a:rPr>
              <a:t>çalışmalarında başka bir kişinin deneyimleri araştırmacı tarafından sunulmaktadır.</a:t>
            </a:r>
          </a:p>
          <a:p>
            <a:pPr algn="just">
              <a:lnSpc>
                <a:spcPct val="150000"/>
              </a:lnSpc>
            </a:pPr>
            <a:r>
              <a:rPr lang="tr-TR" sz="2000" b="1" i="1" dirty="0">
                <a:latin typeface="Calibri" panose="020F0502020204030204" pitchFamily="34" charset="0"/>
              </a:rPr>
              <a:t>Hayat </a:t>
            </a:r>
            <a:r>
              <a:rPr lang="tr-TR" sz="2000" b="1" i="1" dirty="0">
                <a:latin typeface="Calibri" panose="020F0502020204030204" pitchFamily="34" charset="0"/>
              </a:rPr>
              <a:t>hikayesi </a:t>
            </a:r>
            <a:r>
              <a:rPr lang="tr-TR" sz="2000" dirty="0">
                <a:latin typeface="Calibri" panose="020F0502020204030204" pitchFamily="34" charset="0"/>
              </a:rPr>
              <a:t>çalışmalarında bir kişinin tüm yaşam sürecindeki deneyimleri detaylandırılarak anlatılmaktadır.</a:t>
            </a:r>
          </a:p>
          <a:p>
            <a:pPr algn="just">
              <a:lnSpc>
                <a:spcPct val="150000"/>
              </a:lnSpc>
            </a:pPr>
            <a:r>
              <a:rPr lang="tr-TR" sz="2000" b="1" i="1" dirty="0">
                <a:latin typeface="Calibri" panose="020F0502020204030204" pitchFamily="34" charset="0"/>
              </a:rPr>
              <a:t>Kişisel </a:t>
            </a:r>
            <a:r>
              <a:rPr lang="tr-TR" sz="2000" b="1" i="1" dirty="0">
                <a:latin typeface="Calibri" panose="020F0502020204030204" pitchFamily="34" charset="0"/>
              </a:rPr>
              <a:t>hikayeler </a:t>
            </a:r>
            <a:r>
              <a:rPr lang="tr-TR" sz="2000" dirty="0">
                <a:latin typeface="Calibri" panose="020F0502020204030204" pitchFamily="34" charset="0"/>
              </a:rPr>
              <a:t>ise kişinin belirli bir zaman diliminde veya belirli bir olaya ilişkin deneyimlerine yer verilmektedir.</a:t>
            </a:r>
          </a:p>
        </p:txBody>
      </p:sp>
    </p:spTree>
    <p:extLst>
      <p:ext uri="{BB962C8B-B14F-4D97-AF65-F5344CB8AC3E}">
        <p14:creationId xmlns:p14="http://schemas.microsoft.com/office/powerpoint/2010/main" val="151425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2423592" y="404664"/>
            <a:ext cx="6635080" cy="5925272"/>
          </a:xfrm>
        </p:spPr>
        <p:txBody>
          <a:bodyPr>
            <a:normAutofit fontScale="70000" lnSpcReduction="20000"/>
          </a:bodyPr>
          <a:lstStyle/>
          <a:p>
            <a:pPr marL="0" indent="0" algn="ctr">
              <a:buNone/>
            </a:pPr>
            <a:endParaRPr lang="tr-TR" b="1" dirty="0" smtClean="0">
              <a:solidFill>
                <a:srgbClr val="C00000"/>
              </a:solidFill>
              <a:latin typeface="Calibri" panose="020F0502020204030204" pitchFamily="34" charset="0"/>
            </a:endParaRPr>
          </a:p>
          <a:p>
            <a:pPr marL="0" indent="0" algn="ctr">
              <a:buNone/>
            </a:pPr>
            <a:r>
              <a:rPr lang="sv-SE" b="1" dirty="0">
                <a:solidFill>
                  <a:srgbClr val="C00000"/>
                </a:solidFill>
                <a:latin typeface="Calibri" panose="020F0502020204030204" pitchFamily="34" charset="0"/>
              </a:rPr>
              <a:t>ANLATI ARAŞTIRMASINDA VERİ TOPLAMA </a:t>
            </a:r>
            <a:r>
              <a:rPr lang="sv-SE" b="1" dirty="0" smtClean="0">
                <a:solidFill>
                  <a:srgbClr val="C00000"/>
                </a:solidFill>
                <a:latin typeface="Calibri" panose="020F0502020204030204" pitchFamily="34" charset="0"/>
              </a:rPr>
              <a:t>TEKNİKLERİ</a:t>
            </a:r>
            <a:endParaRPr lang="tr-TR" b="1" dirty="0" smtClean="0">
              <a:solidFill>
                <a:srgbClr val="C00000"/>
              </a:solidFill>
              <a:latin typeface="Calibri" panose="020F0502020204030204" pitchFamily="34" charset="0"/>
            </a:endParaRPr>
          </a:p>
          <a:p>
            <a:pPr algn="just">
              <a:buFont typeface="Wingdings" panose="05000000000000000000" pitchFamily="2" charset="2"/>
              <a:buChar char="Ø"/>
            </a:pPr>
            <a:endParaRPr lang="tr-TR" b="1" dirty="0">
              <a:solidFill>
                <a:srgbClr val="C00000"/>
              </a:solidFill>
              <a:latin typeface="Calibri" panose="020F0502020204030204" pitchFamily="34" charset="0"/>
            </a:endParaRPr>
          </a:p>
          <a:p>
            <a:pPr indent="450000" algn="just">
              <a:lnSpc>
                <a:spcPct val="150000"/>
              </a:lnSpc>
              <a:buFont typeface="Wingdings" panose="05000000000000000000" pitchFamily="2" charset="2"/>
              <a:buChar char="Ø"/>
            </a:pPr>
            <a:r>
              <a:rPr lang="tr-TR" i="1" dirty="0">
                <a:latin typeface="Calibri" panose="020F0502020204030204" pitchFamily="34" charset="0"/>
              </a:rPr>
              <a:t>Alan Notları</a:t>
            </a:r>
          </a:p>
          <a:p>
            <a:pPr indent="450000" algn="just">
              <a:lnSpc>
                <a:spcPct val="150000"/>
              </a:lnSpc>
              <a:buFont typeface="Wingdings" panose="05000000000000000000" pitchFamily="2" charset="2"/>
              <a:buChar char="Ø"/>
            </a:pPr>
            <a:r>
              <a:rPr lang="tr-TR" i="1" dirty="0" smtClean="0">
                <a:latin typeface="Calibri" panose="020F0502020204030204" pitchFamily="34" charset="0"/>
              </a:rPr>
              <a:t>Günlük </a:t>
            </a:r>
            <a:r>
              <a:rPr lang="tr-TR" i="1" dirty="0">
                <a:latin typeface="Calibri" panose="020F0502020204030204" pitchFamily="34" charset="0"/>
              </a:rPr>
              <a:t>Kayıtları</a:t>
            </a:r>
          </a:p>
          <a:p>
            <a:pPr indent="450000" algn="just">
              <a:lnSpc>
                <a:spcPct val="150000"/>
              </a:lnSpc>
              <a:buFont typeface="Wingdings" panose="05000000000000000000" pitchFamily="2" charset="2"/>
              <a:buChar char="Ø"/>
            </a:pPr>
            <a:r>
              <a:rPr lang="tr-TR" i="1" dirty="0" smtClean="0">
                <a:latin typeface="Calibri" panose="020F0502020204030204" pitchFamily="34" charset="0"/>
              </a:rPr>
              <a:t>Görüşme</a:t>
            </a:r>
            <a:endParaRPr lang="tr-TR" i="1" dirty="0">
              <a:latin typeface="Calibri" panose="020F0502020204030204" pitchFamily="34" charset="0"/>
            </a:endParaRPr>
          </a:p>
          <a:p>
            <a:pPr indent="450000" algn="just">
              <a:lnSpc>
                <a:spcPct val="150000"/>
              </a:lnSpc>
              <a:buFont typeface="Wingdings" panose="05000000000000000000" pitchFamily="2" charset="2"/>
              <a:buChar char="Ø"/>
            </a:pPr>
            <a:r>
              <a:rPr lang="tr-TR" i="1" dirty="0" smtClean="0">
                <a:latin typeface="Calibri" panose="020F0502020204030204" pitchFamily="34" charset="0"/>
              </a:rPr>
              <a:t>Hikaye </a:t>
            </a:r>
            <a:r>
              <a:rPr lang="tr-TR" i="1" dirty="0">
                <a:latin typeface="Calibri" panose="020F0502020204030204" pitchFamily="34" charset="0"/>
              </a:rPr>
              <a:t>Anlatma</a:t>
            </a:r>
          </a:p>
          <a:p>
            <a:pPr indent="450000" algn="just">
              <a:lnSpc>
                <a:spcPct val="150000"/>
              </a:lnSpc>
              <a:buFont typeface="Wingdings" panose="05000000000000000000" pitchFamily="2" charset="2"/>
              <a:buChar char="Ø"/>
            </a:pPr>
            <a:r>
              <a:rPr lang="tr-TR" i="1" dirty="0" smtClean="0">
                <a:latin typeface="Calibri" panose="020F0502020204030204" pitchFamily="34" charset="0"/>
              </a:rPr>
              <a:t>Yeniden </a:t>
            </a:r>
            <a:r>
              <a:rPr lang="tr-TR" i="1" dirty="0" err="1">
                <a:latin typeface="Calibri" panose="020F0502020204030204" pitchFamily="34" charset="0"/>
              </a:rPr>
              <a:t>Hikayeleştirme</a:t>
            </a:r>
            <a:endParaRPr lang="tr-TR" i="1" dirty="0">
              <a:latin typeface="Calibri" panose="020F0502020204030204" pitchFamily="34" charset="0"/>
            </a:endParaRPr>
          </a:p>
          <a:p>
            <a:pPr indent="450000" algn="just">
              <a:lnSpc>
                <a:spcPct val="150000"/>
              </a:lnSpc>
              <a:buFont typeface="Wingdings" panose="05000000000000000000" pitchFamily="2" charset="2"/>
              <a:buChar char="Ø"/>
            </a:pPr>
            <a:r>
              <a:rPr lang="tr-TR" i="1" dirty="0" smtClean="0">
                <a:latin typeface="Calibri" panose="020F0502020204030204" pitchFamily="34" charset="0"/>
              </a:rPr>
              <a:t>Sözel </a:t>
            </a:r>
            <a:r>
              <a:rPr lang="tr-TR" i="1" dirty="0">
                <a:latin typeface="Calibri" panose="020F0502020204030204" pitchFamily="34" charset="0"/>
              </a:rPr>
              <a:t>Tarih</a:t>
            </a:r>
          </a:p>
          <a:p>
            <a:pPr indent="450000" algn="just">
              <a:lnSpc>
                <a:spcPct val="150000"/>
              </a:lnSpc>
              <a:buFont typeface="Wingdings" panose="05000000000000000000" pitchFamily="2" charset="2"/>
              <a:buChar char="Ø"/>
            </a:pPr>
            <a:r>
              <a:rPr lang="tr-TR" i="1" dirty="0" smtClean="0">
                <a:latin typeface="Calibri" panose="020F0502020204030204" pitchFamily="34" charset="0"/>
              </a:rPr>
              <a:t>Mektup </a:t>
            </a:r>
            <a:r>
              <a:rPr lang="tr-TR" i="1" dirty="0">
                <a:latin typeface="Calibri" panose="020F0502020204030204" pitchFamily="34" charset="0"/>
              </a:rPr>
              <a:t>Yazma</a:t>
            </a:r>
          </a:p>
          <a:p>
            <a:pPr indent="450000" algn="just">
              <a:lnSpc>
                <a:spcPct val="150000"/>
              </a:lnSpc>
              <a:buFont typeface="Wingdings" panose="05000000000000000000" pitchFamily="2" charset="2"/>
              <a:buChar char="Ø"/>
            </a:pPr>
            <a:r>
              <a:rPr lang="tr-TR" i="1" dirty="0" smtClean="0">
                <a:latin typeface="Calibri" panose="020F0502020204030204" pitchFamily="34" charset="0"/>
              </a:rPr>
              <a:t>Otobiyografik </a:t>
            </a:r>
            <a:r>
              <a:rPr lang="tr-TR" i="1" dirty="0">
                <a:latin typeface="Calibri" panose="020F0502020204030204" pitchFamily="34" charset="0"/>
              </a:rPr>
              <a:t>ve Biyografik Yazı</a:t>
            </a:r>
          </a:p>
          <a:p>
            <a:pPr indent="450000" algn="just">
              <a:lnSpc>
                <a:spcPct val="150000"/>
              </a:lnSpc>
              <a:buFont typeface="Wingdings" panose="05000000000000000000" pitchFamily="2" charset="2"/>
              <a:buChar char="Ø"/>
            </a:pPr>
            <a:r>
              <a:rPr lang="tr-TR" i="1" dirty="0" smtClean="0">
                <a:latin typeface="Calibri" panose="020F0502020204030204" pitchFamily="34" charset="0"/>
              </a:rPr>
              <a:t>Diğer </a:t>
            </a:r>
            <a:r>
              <a:rPr lang="tr-TR" i="1" dirty="0">
                <a:latin typeface="Calibri" panose="020F0502020204030204" pitchFamily="34" charset="0"/>
              </a:rPr>
              <a:t>Alıntı Veri Kaynakları</a:t>
            </a:r>
          </a:p>
        </p:txBody>
      </p:sp>
    </p:spTree>
    <p:extLst>
      <p:ext uri="{BB962C8B-B14F-4D97-AF65-F5344CB8AC3E}">
        <p14:creationId xmlns:p14="http://schemas.microsoft.com/office/powerpoint/2010/main" val="1983962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pp\Desktop\4276_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1797" y="404664"/>
            <a:ext cx="4254979" cy="6196314"/>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p:txBody>
          <a:bodyPr/>
          <a:lstStyle/>
          <a:p>
            <a:endParaRPr lang="tr-TR"/>
          </a:p>
        </p:txBody>
      </p:sp>
    </p:spTree>
    <p:extLst>
      <p:ext uri="{BB962C8B-B14F-4D97-AF65-F5344CB8AC3E}">
        <p14:creationId xmlns:p14="http://schemas.microsoft.com/office/powerpoint/2010/main" val="1869264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5290230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144</Words>
  <Application>Microsoft Office PowerPoint</Application>
  <PresentationFormat>Geniş ekran</PresentationFormat>
  <Paragraphs>26</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Calibri Light</vt:lpstr>
      <vt:lpstr>Wingdings</vt:lpstr>
      <vt:lpstr>Office Teması</vt:lpstr>
      <vt:lpstr>ANLATI (NARRATİVE) ARAŞTIRMASI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ANLATI (NARRATİVE) ARAŞTIRMASI</dc:title>
  <dc:creator>gülbin özçelikay</dc:creator>
  <cp:lastModifiedBy>gülbin özçelikay</cp:lastModifiedBy>
  <cp:revision>2</cp:revision>
  <dcterms:created xsi:type="dcterms:W3CDTF">2021-11-04T07:33:56Z</dcterms:created>
  <dcterms:modified xsi:type="dcterms:W3CDTF">2021-11-04T07:41:05Z</dcterms:modified>
</cp:coreProperties>
</file>