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0" r:id="rId2"/>
    <p:sldId id="291" r:id="rId3"/>
    <p:sldId id="28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3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339752" y="25649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Isimleşen</a:t>
            </a:r>
            <a:r>
              <a:rPr lang="tr-TR" dirty="0" smtClean="0"/>
              <a:t> ortak işlikler 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soragyna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bolan </a:t>
            </a:r>
            <a:r>
              <a:rPr lang="tr-TR" dirty="0" err="1" smtClean="0"/>
              <a:t>halatynda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ýaly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bilen </a:t>
            </a:r>
            <a:r>
              <a:rPr lang="tr-TR" dirty="0" err="1" smtClean="0"/>
              <a:t>üýtgemeýärler</a:t>
            </a:r>
            <a:r>
              <a:rPr lang="tr-TR" dirty="0" smtClean="0"/>
              <a:t>.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aýyklaýan</a:t>
            </a:r>
            <a:r>
              <a:rPr lang="tr-TR" dirty="0" smtClean="0"/>
              <a:t> sözüne </a:t>
            </a:r>
            <a:r>
              <a:rPr lang="tr-TR" dirty="0" err="1" smtClean="0"/>
              <a:t>goşulýar</a:t>
            </a:r>
            <a:r>
              <a:rPr lang="tr-TR" dirty="0" smtClean="0"/>
              <a:t>. Meselem: </a:t>
            </a:r>
            <a:r>
              <a:rPr lang="tr-TR" dirty="0" err="1" smtClean="0"/>
              <a:t>nähili</a:t>
            </a:r>
            <a:r>
              <a:rPr lang="tr-TR" dirty="0" smtClean="0"/>
              <a:t>? </a:t>
            </a:r>
            <a:r>
              <a:rPr lang="tr-TR" dirty="0" err="1" smtClean="0"/>
              <a:t>bişen</a:t>
            </a:r>
            <a:r>
              <a:rPr lang="tr-TR" dirty="0" smtClean="0"/>
              <a:t> </a:t>
            </a:r>
            <a:r>
              <a:rPr lang="tr-TR" dirty="0" err="1" smtClean="0"/>
              <a:t>tagamly</a:t>
            </a:r>
            <a:r>
              <a:rPr lang="tr-TR" dirty="0" smtClean="0"/>
              <a:t> </a:t>
            </a:r>
            <a:r>
              <a:rPr lang="tr-TR" dirty="0" err="1" smtClean="0"/>
              <a:t>nahar</a:t>
            </a:r>
            <a:r>
              <a:rPr lang="tr-TR" dirty="0" smtClean="0"/>
              <a:t>, </a:t>
            </a:r>
            <a:r>
              <a:rPr lang="tr-TR" dirty="0" err="1" smtClean="0"/>
              <a:t>naharyň</a:t>
            </a:r>
            <a:r>
              <a:rPr lang="tr-TR" dirty="0" smtClean="0"/>
              <a:t>, </a:t>
            </a:r>
            <a:r>
              <a:rPr lang="tr-TR" dirty="0" err="1" smtClean="0"/>
              <a:t>nahara</a:t>
            </a:r>
            <a:r>
              <a:rPr lang="tr-TR" dirty="0" smtClean="0"/>
              <a:t>, </a:t>
            </a:r>
            <a:r>
              <a:rPr lang="tr-TR" dirty="0" err="1" smtClean="0"/>
              <a:t>nahary</a:t>
            </a:r>
            <a:r>
              <a:rPr lang="tr-TR" dirty="0" smtClean="0"/>
              <a:t>, </a:t>
            </a:r>
            <a:r>
              <a:rPr lang="tr-TR" dirty="0" err="1" smtClean="0"/>
              <a:t>naharda</a:t>
            </a:r>
            <a:r>
              <a:rPr lang="tr-TR" dirty="0" smtClean="0"/>
              <a:t>, </a:t>
            </a:r>
            <a:r>
              <a:rPr lang="tr-TR" dirty="0" err="1" smtClean="0"/>
              <a:t>nahardan</a:t>
            </a:r>
            <a:r>
              <a:rPr lang="tr-TR" dirty="0" smtClean="0"/>
              <a:t>, </a:t>
            </a:r>
            <a:r>
              <a:rPr lang="tr-TR" dirty="0" err="1" smtClean="0"/>
              <a:t>nähili</a:t>
            </a:r>
            <a:r>
              <a:rPr lang="tr-TR" dirty="0" smtClean="0"/>
              <a:t>? </a:t>
            </a:r>
            <a:r>
              <a:rPr lang="tr-TR" dirty="0" err="1" smtClean="0"/>
              <a:t>bişen</a:t>
            </a:r>
            <a:r>
              <a:rPr lang="tr-TR" dirty="0" smtClean="0"/>
              <a:t> </a:t>
            </a:r>
            <a:r>
              <a:rPr lang="tr-TR" dirty="0" err="1" smtClean="0"/>
              <a:t>nahar</a:t>
            </a:r>
            <a:r>
              <a:rPr lang="tr-TR" dirty="0" smtClean="0"/>
              <a:t>/-yň/-a/-y/-da,-dan we ş.m.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286000" y="26903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ortak işliklere edil </a:t>
            </a:r>
            <a:r>
              <a:rPr lang="tr-TR" dirty="0" err="1" smtClean="0"/>
              <a:t>sypatlar</a:t>
            </a:r>
            <a:r>
              <a:rPr lang="tr-TR" dirty="0" smtClean="0"/>
              <a:t> ýaly diýip </a:t>
            </a:r>
            <a:r>
              <a:rPr lang="tr-TR" dirty="0" err="1" smtClean="0"/>
              <a:t>düşünmegi</a:t>
            </a:r>
            <a:r>
              <a:rPr lang="tr-TR" dirty="0" smtClean="0"/>
              <a:t> </a:t>
            </a:r>
            <a:r>
              <a:rPr lang="tr-TR" dirty="0" err="1" smtClean="0"/>
              <a:t>aňlatmaýar</a:t>
            </a:r>
            <a:r>
              <a:rPr lang="tr-TR" dirty="0" smtClean="0"/>
              <a:t>. Ýöne ol ortak işlikleriň 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 smtClean="0"/>
              <a:t>aýratynlyklaryna</a:t>
            </a:r>
            <a:r>
              <a:rPr lang="tr-TR" dirty="0" smtClean="0"/>
              <a:t> </a:t>
            </a:r>
            <a:r>
              <a:rPr lang="tr-TR" dirty="0" err="1" smtClean="0"/>
              <a:t>meňzeşligini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915816" y="263691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işlikleriň </a:t>
            </a:r>
            <a:r>
              <a:rPr lang="tr-TR" dirty="0" smtClean="0"/>
              <a:t>işlik 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267744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işlikler </a:t>
            </a:r>
            <a:r>
              <a:rPr lang="tr-TR" dirty="0" err="1" smtClean="0"/>
              <a:t>sypatlara</a:t>
            </a:r>
            <a:r>
              <a:rPr lang="tr-TR" dirty="0" smtClean="0"/>
              <a:t> </a:t>
            </a:r>
            <a:r>
              <a:rPr lang="tr-TR" dirty="0" err="1" smtClean="0"/>
              <a:t>ýakynlygy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bolsalar-da, olarda şu </a:t>
            </a:r>
            <a:r>
              <a:rPr lang="tr-TR" dirty="0" err="1" smtClean="0"/>
              <a:t>hili</a:t>
            </a:r>
            <a:r>
              <a:rPr lang="tr-TR" dirty="0" smtClean="0"/>
              <a:t> işlik </a:t>
            </a:r>
            <a:r>
              <a:rPr lang="tr-TR" dirty="0" err="1" smtClean="0"/>
              <a:t>alamatlary</a:t>
            </a:r>
            <a:r>
              <a:rPr lang="tr-TR" dirty="0" smtClean="0"/>
              <a:t> bardyr: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915816" y="263691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işlikleriň </a:t>
            </a:r>
            <a:r>
              <a:rPr lang="tr-TR" dirty="0" smtClean="0"/>
              <a:t>işlik 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195736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Hereket</a:t>
            </a:r>
            <a:r>
              <a:rPr lang="tr-TR" dirty="0" smtClean="0"/>
              <a:t> we zaman </a:t>
            </a:r>
            <a:r>
              <a:rPr lang="tr-TR" dirty="0" err="1" smtClean="0"/>
              <a:t>aňlatmak</a:t>
            </a:r>
            <a:r>
              <a:rPr lang="tr-TR" dirty="0" smtClean="0"/>
              <a:t>. Meselem: </a:t>
            </a:r>
            <a:r>
              <a:rPr lang="tr-TR" dirty="0" err="1" smtClean="0"/>
              <a:t>ýazylan</a:t>
            </a:r>
            <a:r>
              <a:rPr lang="tr-TR" dirty="0" smtClean="0"/>
              <a:t>, </a:t>
            </a:r>
            <a:r>
              <a:rPr lang="tr-TR" dirty="0" err="1" smtClean="0"/>
              <a:t>ýazyljak</a:t>
            </a:r>
            <a:r>
              <a:rPr lang="tr-TR" dirty="0" smtClean="0"/>
              <a:t>, </a:t>
            </a:r>
            <a:r>
              <a:rPr lang="tr-TR" dirty="0" err="1" smtClean="0"/>
              <a:t>ýazylýan</a:t>
            </a:r>
            <a:r>
              <a:rPr lang="tr-TR" dirty="0" smtClean="0"/>
              <a:t> eser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915816" y="263691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işlikleriň </a:t>
            </a:r>
            <a:r>
              <a:rPr lang="tr-TR" dirty="0" smtClean="0"/>
              <a:t>işlik 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339752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2. </a:t>
            </a:r>
            <a:r>
              <a:rPr lang="tr-TR" dirty="0" err="1" smtClean="0"/>
              <a:t>Işlikler</a:t>
            </a:r>
            <a:r>
              <a:rPr lang="tr-TR" dirty="0" smtClean="0"/>
              <a:t> ýaly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aňlatmak</a:t>
            </a:r>
            <a:r>
              <a:rPr lang="tr-TR" dirty="0" smtClean="0"/>
              <a:t> </a:t>
            </a:r>
            <a:r>
              <a:rPr lang="tr-TR" dirty="0" err="1" smtClean="0"/>
              <a:t>okamaýan</a:t>
            </a:r>
            <a:r>
              <a:rPr lang="tr-TR" dirty="0" smtClean="0"/>
              <a:t> </a:t>
            </a:r>
            <a:r>
              <a:rPr lang="tr-TR" dirty="0" err="1" smtClean="0"/>
              <a:t>talyp</a:t>
            </a:r>
            <a:r>
              <a:rPr lang="tr-TR" dirty="0" smtClean="0"/>
              <a:t>, </a:t>
            </a:r>
            <a:r>
              <a:rPr lang="tr-TR" dirty="0" err="1" smtClean="0"/>
              <a:t>gelmejek</a:t>
            </a:r>
            <a:r>
              <a:rPr lang="tr-TR" dirty="0" smtClean="0"/>
              <a:t> oglan…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915816" y="263691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işlikleriň </a:t>
            </a:r>
            <a:r>
              <a:rPr lang="tr-TR" dirty="0" smtClean="0"/>
              <a:t>işlik 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267744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3. </a:t>
            </a:r>
            <a:r>
              <a:rPr lang="tr-TR" dirty="0" err="1" smtClean="0"/>
              <a:t>Işlik</a:t>
            </a:r>
            <a:r>
              <a:rPr lang="tr-TR" dirty="0" smtClean="0"/>
              <a:t> </a:t>
            </a:r>
            <a:r>
              <a:rPr lang="tr-TR" dirty="0" err="1" smtClean="0"/>
              <a:t>derejelerinden</a:t>
            </a:r>
            <a:r>
              <a:rPr lang="tr-TR" dirty="0" smtClean="0"/>
              <a:t> soň gelip bilmek: </a:t>
            </a:r>
            <a:r>
              <a:rPr lang="tr-TR" dirty="0" err="1" smtClean="0"/>
              <a:t>okaş</a:t>
            </a:r>
            <a:r>
              <a:rPr lang="tr-TR" dirty="0" smtClean="0"/>
              <a:t>-an, </a:t>
            </a:r>
            <a:r>
              <a:rPr lang="tr-TR" dirty="0" err="1" smtClean="0"/>
              <a:t>okad</a:t>
            </a:r>
            <a:r>
              <a:rPr lang="tr-TR" dirty="0" smtClean="0"/>
              <a:t>-an, </a:t>
            </a:r>
            <a:r>
              <a:rPr lang="tr-TR" dirty="0" err="1" smtClean="0"/>
              <a:t>okatdyr</a:t>
            </a:r>
            <a:r>
              <a:rPr lang="tr-TR" dirty="0" smtClean="0"/>
              <a:t>-an oglan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843808" y="249289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işlikleriň </a:t>
            </a:r>
            <a:r>
              <a:rPr lang="tr-TR" dirty="0" smtClean="0"/>
              <a:t>işlik 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763688" y="3501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Habar</a:t>
            </a:r>
            <a:r>
              <a:rPr lang="tr-TR" dirty="0" smtClean="0"/>
              <a:t> </a:t>
            </a:r>
            <a:r>
              <a:rPr lang="tr-TR" dirty="0" err="1" smtClean="0"/>
              <a:t>bermek</a:t>
            </a:r>
            <a:r>
              <a:rPr lang="tr-TR" dirty="0" smtClean="0"/>
              <a:t> </a:t>
            </a:r>
            <a:r>
              <a:rPr lang="tr-TR" dirty="0" err="1" smtClean="0"/>
              <a:t>häsiýeti</a:t>
            </a:r>
            <a:r>
              <a:rPr lang="tr-TR" dirty="0" smtClean="0"/>
              <a:t> hem bar. Ol </a:t>
            </a:r>
            <a:r>
              <a:rPr lang="tr-TR" dirty="0" err="1" smtClean="0"/>
              <a:t>kitaby</a:t>
            </a:r>
            <a:r>
              <a:rPr lang="tr-TR" dirty="0" smtClean="0"/>
              <a:t> </a:t>
            </a:r>
            <a:r>
              <a:rPr lang="tr-TR" dirty="0" err="1" smtClean="0"/>
              <a:t>alanmyş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Doldurgyçlaryň</a:t>
            </a:r>
            <a:r>
              <a:rPr lang="tr-TR" dirty="0" smtClean="0"/>
              <a:t> ortak </a:t>
            </a:r>
            <a:r>
              <a:rPr lang="tr-TR" dirty="0" err="1" smtClean="0"/>
              <a:t>işligi</a:t>
            </a:r>
            <a:r>
              <a:rPr lang="tr-TR" dirty="0" smtClean="0"/>
              <a:t> </a:t>
            </a:r>
            <a:r>
              <a:rPr lang="tr-TR" dirty="0" err="1" smtClean="0"/>
              <a:t>aýyklap</a:t>
            </a:r>
            <a:r>
              <a:rPr lang="tr-TR" dirty="0" smtClean="0"/>
              <a:t> gelmek </a:t>
            </a:r>
            <a:r>
              <a:rPr lang="tr-TR" dirty="0" err="1" smtClean="0"/>
              <a:t>häsiýeti</a:t>
            </a:r>
            <a:r>
              <a:rPr lang="tr-TR" dirty="0" smtClean="0"/>
              <a:t> hem bar. Meselem: </a:t>
            </a:r>
            <a:r>
              <a:rPr lang="tr-TR" dirty="0" err="1" smtClean="0"/>
              <a:t>Işe</a:t>
            </a:r>
            <a:r>
              <a:rPr lang="tr-TR" dirty="0" smtClean="0"/>
              <a:t> </a:t>
            </a:r>
            <a:r>
              <a:rPr lang="tr-TR" dirty="0" err="1" smtClean="0"/>
              <a:t>gaýdan</a:t>
            </a:r>
            <a:r>
              <a:rPr lang="tr-TR" dirty="0" smtClean="0"/>
              <a:t> adam, </a:t>
            </a:r>
            <a:r>
              <a:rPr lang="tr-TR" dirty="0" err="1" smtClean="0"/>
              <a:t>Işden</a:t>
            </a:r>
            <a:r>
              <a:rPr lang="tr-TR" dirty="0" smtClean="0"/>
              <a:t> giden işçi, </a:t>
            </a:r>
            <a:r>
              <a:rPr lang="tr-TR" dirty="0" err="1" smtClean="0"/>
              <a:t>Işden</a:t>
            </a:r>
            <a:r>
              <a:rPr lang="tr-TR" dirty="0" smtClean="0"/>
              <a:t> çykan </a:t>
            </a:r>
            <a:r>
              <a:rPr lang="tr-TR" dirty="0" err="1" smtClean="0"/>
              <a:t>gullukçy</a:t>
            </a:r>
            <a:r>
              <a:rPr lang="tr-TR" dirty="0" smtClean="0"/>
              <a:t> we ş.m.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843808" y="249289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işlikleriň </a:t>
            </a:r>
            <a:r>
              <a:rPr lang="tr-TR" dirty="0" smtClean="0"/>
              <a:t>işlik 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195736" y="3356992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Netijede</a:t>
            </a:r>
            <a:r>
              <a:rPr lang="tr-TR" dirty="0" smtClean="0"/>
              <a:t>, </a:t>
            </a:r>
            <a:r>
              <a:rPr lang="tr-TR" dirty="0" smtClean="0"/>
              <a:t>ortak işlikler işliklerden </a:t>
            </a:r>
            <a:r>
              <a:rPr lang="tr-TR" dirty="0" err="1" smtClean="0"/>
              <a:t>tapawutlylykda</a:t>
            </a:r>
            <a:r>
              <a:rPr lang="tr-TR" dirty="0" smtClean="0"/>
              <a:t> sözlemiň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agzalary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bilýärler</a:t>
            </a:r>
            <a:r>
              <a:rPr lang="tr-TR" dirty="0" smtClean="0"/>
              <a:t>. Giden getirer – giden -</a:t>
            </a:r>
            <a:r>
              <a:rPr lang="tr-TR" dirty="0" err="1" smtClean="0"/>
              <a:t>eýe</a:t>
            </a:r>
            <a:r>
              <a:rPr lang="tr-TR" dirty="0" smtClean="0"/>
              <a:t>. Ortak işlikler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  <a:r>
              <a:rPr lang="tr-TR" dirty="0" err="1" smtClean="0"/>
              <a:t>aýyklaýarlar</a:t>
            </a:r>
            <a:r>
              <a:rPr lang="tr-TR" dirty="0" smtClean="0"/>
              <a:t> – </a:t>
            </a:r>
            <a:r>
              <a:rPr lang="tr-TR" dirty="0" err="1" smtClean="0"/>
              <a:t>görer</a:t>
            </a:r>
            <a:r>
              <a:rPr lang="tr-TR" dirty="0" smtClean="0"/>
              <a:t> göz – </a:t>
            </a:r>
            <a:r>
              <a:rPr lang="tr-TR" dirty="0" err="1" smtClean="0"/>
              <a:t>nähili</a:t>
            </a:r>
            <a:r>
              <a:rPr lang="tr-TR" dirty="0" smtClean="0"/>
              <a:t> göz.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843808" y="249289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işlikleriň </a:t>
            </a:r>
            <a:r>
              <a:rPr lang="tr-TR" dirty="0" smtClean="0"/>
              <a:t>işlik 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95736" y="32129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bolsa ortak işliklere </a:t>
            </a:r>
            <a:r>
              <a:rPr lang="tr-TR" dirty="0" err="1" smtClean="0"/>
              <a:t>aýratyn</a:t>
            </a:r>
            <a:r>
              <a:rPr lang="tr-TR" dirty="0" smtClean="0"/>
              <a:t> söz </a:t>
            </a:r>
            <a:r>
              <a:rPr lang="tr-TR" dirty="0" err="1" smtClean="0"/>
              <a:t>topary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garalmagyna</a:t>
            </a:r>
            <a:r>
              <a:rPr lang="tr-TR" dirty="0" smtClean="0"/>
              <a:t> </a:t>
            </a:r>
            <a:r>
              <a:rPr lang="tr-TR" dirty="0" err="1" smtClean="0"/>
              <a:t>ýardam</a:t>
            </a:r>
            <a:r>
              <a:rPr lang="tr-TR" dirty="0" smtClean="0"/>
              <a:t> edýär. </a:t>
            </a:r>
            <a:r>
              <a:rPr lang="tr-TR" dirty="0" err="1" smtClean="0"/>
              <a:t>Mundan</a:t>
            </a:r>
            <a:r>
              <a:rPr lang="tr-TR" dirty="0" smtClean="0"/>
              <a:t> </a:t>
            </a:r>
            <a:r>
              <a:rPr lang="tr-TR" dirty="0" err="1" smtClean="0"/>
              <a:t>başga</a:t>
            </a:r>
            <a:r>
              <a:rPr lang="tr-TR" dirty="0" smtClean="0"/>
              <a:t>-da ortak işlikleriň atlaşmak </a:t>
            </a:r>
            <a:r>
              <a:rPr lang="tr-TR" dirty="0" err="1" smtClean="0"/>
              <a:t>häsiýeti</a:t>
            </a:r>
            <a:r>
              <a:rPr lang="tr-TR" dirty="0" smtClean="0"/>
              <a:t> hem bar. Olar </a:t>
            </a:r>
            <a:r>
              <a:rPr lang="tr-TR" dirty="0" err="1" smtClean="0"/>
              <a:t>özüniň</a:t>
            </a:r>
            <a:r>
              <a:rPr lang="tr-TR" dirty="0" smtClean="0"/>
              <a:t> </a:t>
            </a:r>
            <a:r>
              <a:rPr lang="tr-TR" dirty="0" err="1" smtClean="0"/>
              <a:t>aýyklan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galdyrylmagy</a:t>
            </a:r>
            <a:r>
              <a:rPr lang="tr-TR" dirty="0" smtClean="0"/>
              <a:t> bilen </a:t>
            </a:r>
            <a:r>
              <a:rPr lang="tr-TR" dirty="0" err="1" smtClean="0"/>
              <a:t>atlaşýarlar</a:t>
            </a:r>
            <a:r>
              <a:rPr lang="tr-TR" dirty="0" smtClean="0"/>
              <a:t>. Meselem: uly adamlar - ulular/a, gelen adamlar – gelenler, </a:t>
            </a:r>
            <a:r>
              <a:rPr lang="tr-TR" dirty="0" err="1" smtClean="0"/>
              <a:t>okaýan</a:t>
            </a:r>
            <a:r>
              <a:rPr lang="tr-TR" dirty="0" smtClean="0"/>
              <a:t> </a:t>
            </a:r>
            <a:r>
              <a:rPr lang="tr-TR" dirty="0" err="1" smtClean="0"/>
              <a:t>kitabym</a:t>
            </a:r>
            <a:r>
              <a:rPr lang="tr-TR" dirty="0" smtClean="0"/>
              <a:t> – </a:t>
            </a:r>
            <a:r>
              <a:rPr lang="tr-TR" dirty="0" err="1" smtClean="0"/>
              <a:t>okaýanym</a:t>
            </a:r>
            <a:r>
              <a:rPr lang="tr-TR" dirty="0" smtClean="0"/>
              <a:t>, </a:t>
            </a:r>
            <a:r>
              <a:rPr lang="tr-TR" dirty="0" err="1" smtClean="0"/>
              <a:t>okajak</a:t>
            </a:r>
            <a:r>
              <a:rPr lang="tr-TR" dirty="0" smtClean="0"/>
              <a:t> </a:t>
            </a:r>
            <a:r>
              <a:rPr lang="tr-TR" dirty="0" err="1" smtClean="0"/>
              <a:t>kitabyň</a:t>
            </a:r>
            <a:r>
              <a:rPr lang="tr-TR" dirty="0" smtClean="0"/>
              <a:t> </a:t>
            </a:r>
            <a:r>
              <a:rPr lang="tr-TR" dirty="0" err="1" smtClean="0"/>
              <a:t>okajagyň</a:t>
            </a:r>
            <a:r>
              <a:rPr lang="tr-TR" dirty="0" smtClean="0"/>
              <a:t> we ş.m.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843808" y="249289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işlikleriň </a:t>
            </a:r>
            <a:r>
              <a:rPr lang="tr-TR" dirty="0" smtClean="0"/>
              <a:t>işlik 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339752" y="3212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bolsa </a:t>
            </a:r>
            <a:r>
              <a:rPr lang="tr-TR" dirty="0" err="1" smtClean="0"/>
              <a:t>munuň</a:t>
            </a:r>
            <a:r>
              <a:rPr lang="tr-TR" dirty="0" smtClean="0"/>
              <a:t> atlar ýaly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ýetirmäge</a:t>
            </a:r>
            <a:r>
              <a:rPr lang="tr-TR" dirty="0" smtClean="0"/>
              <a:t> </a:t>
            </a:r>
            <a:r>
              <a:rPr lang="tr-TR" dirty="0" err="1" smtClean="0"/>
              <a:t>girişýändigini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r>
              <a:rPr lang="tr-TR" dirty="0" err="1" smtClean="0"/>
              <a:t>Şeýlelikde</a:t>
            </a:r>
            <a:r>
              <a:rPr lang="tr-TR" dirty="0" smtClean="0"/>
              <a:t>, olar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soragyna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60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843808" y="234888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işliklerde atlaşma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411760" y="2780928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Atlaşma hem ortak işliklerde iki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1259632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Birinjisi</a:t>
            </a:r>
            <a:r>
              <a:rPr lang="tr-TR" dirty="0" smtClean="0"/>
              <a:t> – </a:t>
            </a:r>
            <a:r>
              <a:rPr lang="tr-TR" dirty="0" err="1" smtClean="0"/>
              <a:t>substantiwleşen</a:t>
            </a:r>
            <a:r>
              <a:rPr lang="tr-TR" dirty="0" smtClean="0"/>
              <a:t>, (</a:t>
            </a:r>
            <a:r>
              <a:rPr lang="tr-TR" dirty="0" err="1" smtClean="0"/>
              <a:t>gorkan</a:t>
            </a:r>
            <a:r>
              <a:rPr lang="tr-TR" dirty="0" smtClean="0"/>
              <a:t>, giden, işlemedik) </a:t>
            </a:r>
            <a:r>
              <a:rPr lang="tr-TR" dirty="0" err="1" smtClean="0"/>
              <a:t>ýagny</a:t>
            </a:r>
            <a:r>
              <a:rPr lang="tr-TR" dirty="0" smtClean="0"/>
              <a:t> işliklerden </a:t>
            </a:r>
            <a:r>
              <a:rPr lang="tr-TR" dirty="0" err="1" smtClean="0"/>
              <a:t>arasyny</a:t>
            </a:r>
            <a:r>
              <a:rPr lang="tr-TR" dirty="0" smtClean="0"/>
              <a:t> doly üzmedik sözler;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275856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Ikinjisi</a:t>
            </a:r>
            <a:r>
              <a:rPr lang="tr-TR" dirty="0" smtClean="0"/>
              <a:t> – doly </a:t>
            </a:r>
            <a:r>
              <a:rPr lang="tr-TR" dirty="0" err="1" smtClean="0"/>
              <a:t>substantiwleşenler</a:t>
            </a:r>
            <a:r>
              <a:rPr lang="tr-TR" dirty="0" smtClean="0"/>
              <a:t>, </a:t>
            </a:r>
            <a:r>
              <a:rPr lang="tr-TR" dirty="0" err="1" smtClean="0"/>
              <a:t>ýagny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hataryna</a:t>
            </a:r>
            <a:r>
              <a:rPr lang="tr-TR" dirty="0" smtClean="0"/>
              <a:t> geçip giden sözler ( tozan, çykan, </a:t>
            </a:r>
            <a:r>
              <a:rPr lang="tr-TR" dirty="0" err="1" smtClean="0"/>
              <a:t>aýran</a:t>
            </a:r>
            <a:r>
              <a:rPr lang="tr-TR" dirty="0" smtClean="0"/>
              <a:t>, </a:t>
            </a:r>
            <a:r>
              <a:rPr lang="tr-TR" dirty="0" err="1" smtClean="0"/>
              <a:t>gapan</a:t>
            </a:r>
            <a:r>
              <a:rPr lang="tr-TR" dirty="0" smtClean="0"/>
              <a:t>, </a:t>
            </a:r>
            <a:r>
              <a:rPr lang="tr-TR" dirty="0" err="1" smtClean="0"/>
              <a:t>towşan</a:t>
            </a:r>
            <a:r>
              <a:rPr lang="tr-TR" dirty="0" smtClean="0"/>
              <a:t>, </a:t>
            </a:r>
            <a:r>
              <a:rPr lang="tr-TR" dirty="0" err="1" smtClean="0"/>
              <a:t>syçan</a:t>
            </a:r>
            <a:r>
              <a:rPr lang="tr-TR" dirty="0" smtClean="0"/>
              <a:t>)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843808" y="234888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işliklerde atlaşma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835696" y="299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işlikleriň atlaşmak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nakyllarda</a:t>
            </a:r>
            <a:r>
              <a:rPr lang="tr-TR" dirty="0" smtClean="0"/>
              <a:t>, atalar sözlerinde köp duş </a:t>
            </a:r>
            <a:r>
              <a:rPr lang="tr-TR" dirty="0" err="1" smtClean="0"/>
              <a:t>gelýär</a:t>
            </a:r>
            <a:r>
              <a:rPr lang="tr-TR" dirty="0" smtClean="0"/>
              <a:t>. Olar bir </a:t>
            </a:r>
            <a:r>
              <a:rPr lang="tr-TR" dirty="0" err="1" smtClean="0"/>
              <a:t>bitewi</a:t>
            </a:r>
            <a:r>
              <a:rPr lang="tr-TR" dirty="0" smtClean="0"/>
              <a:t> söze </a:t>
            </a:r>
            <a:r>
              <a:rPr lang="tr-TR" dirty="0" err="1" smtClean="0"/>
              <a:t>öwrülip</a:t>
            </a:r>
            <a:r>
              <a:rPr lang="tr-TR" dirty="0" smtClean="0"/>
              <a:t> </a:t>
            </a:r>
            <a:r>
              <a:rPr lang="tr-TR" dirty="0" smtClean="0"/>
              <a:t>giden sözlerdir</a:t>
            </a:r>
            <a:r>
              <a:rPr lang="tr-TR" dirty="0" smtClean="0"/>
              <a:t>. Şonuň üçin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düzümini</a:t>
            </a:r>
            <a:r>
              <a:rPr lang="tr-TR" dirty="0" smtClean="0"/>
              <a:t> </a:t>
            </a:r>
            <a:r>
              <a:rPr lang="tr-TR" dirty="0" err="1" smtClean="0"/>
              <a:t>üýtgetmek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843808" y="234888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işliklerde atlaşma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23728" y="32849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Meselem: Giden getirer, oturan </a:t>
            </a:r>
            <a:r>
              <a:rPr lang="tr-TR" dirty="0" err="1" smtClean="0"/>
              <a:t>nyrh</a:t>
            </a:r>
            <a:r>
              <a:rPr lang="tr-TR" dirty="0" smtClean="0"/>
              <a:t> sorar. </a:t>
            </a:r>
          </a:p>
          <a:p>
            <a:r>
              <a:rPr lang="tr-TR" dirty="0" smtClean="0"/>
              <a:t>Bu </a:t>
            </a:r>
            <a:r>
              <a:rPr lang="tr-TR" dirty="0" err="1" smtClean="0"/>
              <a:t>sözlemdäki</a:t>
            </a:r>
            <a:r>
              <a:rPr lang="tr-TR" dirty="0" smtClean="0"/>
              <a:t> ―giden, oturan‖ sözleri kim? diýen </a:t>
            </a:r>
            <a:r>
              <a:rPr lang="tr-TR" dirty="0" err="1" smtClean="0"/>
              <a:t>soraga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geldi. </a:t>
            </a:r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bolsa ortak işlikleriň </a:t>
            </a:r>
            <a:r>
              <a:rPr lang="tr-TR" dirty="0" err="1" smtClean="0"/>
              <a:t>atlaşmagydyr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843808" y="234888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işliklerde atlaşma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331640" y="2996952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Atlaşan ortak işliklere </a:t>
            </a:r>
            <a:r>
              <a:rPr lang="tr-TR" dirty="0" err="1" smtClean="0"/>
              <a:t>mysallar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err="1" smtClean="0"/>
              <a:t>Ergeneksiz</a:t>
            </a:r>
            <a:r>
              <a:rPr lang="tr-TR" dirty="0" smtClean="0"/>
              <a:t> </a:t>
            </a:r>
            <a:r>
              <a:rPr lang="tr-TR" dirty="0" smtClean="0"/>
              <a:t>eklenen, </a:t>
            </a:r>
            <a:r>
              <a:rPr lang="tr-TR" dirty="0" err="1" smtClean="0"/>
              <a:t>terbiýesiz</a:t>
            </a:r>
            <a:r>
              <a:rPr lang="tr-TR" dirty="0" smtClean="0"/>
              <a:t> saklanan (N.a. 1961, 69 s.) </a:t>
            </a:r>
            <a:endParaRPr lang="tr-TR" dirty="0" smtClean="0"/>
          </a:p>
          <a:p>
            <a:r>
              <a:rPr lang="tr-TR" dirty="0" err="1" smtClean="0"/>
              <a:t>Ýedi</a:t>
            </a:r>
            <a:r>
              <a:rPr lang="tr-TR" dirty="0" smtClean="0"/>
              <a:t> </a:t>
            </a:r>
            <a:r>
              <a:rPr lang="tr-TR" dirty="0" err="1" smtClean="0"/>
              <a:t>derýanyň</a:t>
            </a:r>
            <a:r>
              <a:rPr lang="tr-TR" dirty="0" smtClean="0"/>
              <a:t> </a:t>
            </a:r>
            <a:r>
              <a:rPr lang="tr-TR" dirty="0" err="1" smtClean="0"/>
              <a:t>suwuny</a:t>
            </a:r>
            <a:r>
              <a:rPr lang="tr-TR" dirty="0" smtClean="0"/>
              <a:t> içen (64 s.) </a:t>
            </a:r>
            <a:endParaRPr lang="tr-TR" dirty="0" smtClean="0"/>
          </a:p>
          <a:p>
            <a:r>
              <a:rPr lang="tr-TR" dirty="0" smtClean="0"/>
              <a:t>Bal </a:t>
            </a:r>
            <a:r>
              <a:rPr lang="tr-TR" dirty="0" smtClean="0"/>
              <a:t>tutan </a:t>
            </a:r>
            <a:r>
              <a:rPr lang="tr-TR" dirty="0" err="1" smtClean="0"/>
              <a:t>barmagyny</a:t>
            </a:r>
            <a:r>
              <a:rPr lang="tr-TR" dirty="0" smtClean="0"/>
              <a:t> </a:t>
            </a:r>
            <a:r>
              <a:rPr lang="tr-TR" dirty="0" err="1" smtClean="0"/>
              <a:t>ýalar</a:t>
            </a:r>
            <a:r>
              <a:rPr lang="tr-TR" dirty="0" smtClean="0"/>
              <a:t> (18 s.)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843808" y="234888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işliklerde atlaşma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Häzirki</a:t>
            </a:r>
            <a:r>
              <a:rPr lang="tr-TR" dirty="0" smtClean="0"/>
              <a:t> zaman türkmen dilinde ortak işlikleriň atlaşmak </a:t>
            </a:r>
            <a:r>
              <a:rPr lang="tr-TR" dirty="0" err="1" smtClean="0"/>
              <a:t>häsiýeti</a:t>
            </a:r>
            <a:r>
              <a:rPr lang="tr-TR" dirty="0" smtClean="0"/>
              <a:t> öten, </a:t>
            </a:r>
            <a:r>
              <a:rPr lang="tr-TR" dirty="0" err="1" smtClean="0"/>
              <a:t>nämälim</a:t>
            </a:r>
            <a:r>
              <a:rPr lang="tr-TR" dirty="0" smtClean="0"/>
              <a:t> geljek </a:t>
            </a:r>
            <a:r>
              <a:rPr lang="tr-TR" dirty="0" err="1" smtClean="0"/>
              <a:t>zamanlarynda</a:t>
            </a:r>
            <a:r>
              <a:rPr lang="tr-TR" dirty="0" smtClean="0"/>
              <a:t> has-da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10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işlikler </a:t>
            </a:r>
            <a:r>
              <a:rPr lang="tr-TR" dirty="0" err="1" smtClean="0"/>
              <a:t>alymlaryň</a:t>
            </a:r>
            <a:r>
              <a:rPr lang="tr-TR" dirty="0" smtClean="0"/>
              <a:t> </a:t>
            </a:r>
            <a:r>
              <a:rPr lang="tr-TR" dirty="0" err="1" smtClean="0"/>
              <a:t>ünsüni</a:t>
            </a:r>
            <a:r>
              <a:rPr lang="tr-TR" dirty="0" smtClean="0"/>
              <a:t> çekip gelen işlik şekilleriniň biridir. Onuň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kesgitlemek</a:t>
            </a:r>
            <a:r>
              <a:rPr lang="tr-TR" dirty="0" smtClean="0"/>
              <a:t> üçin </a:t>
            </a:r>
            <a:r>
              <a:rPr lang="tr-TR" dirty="0" err="1" smtClean="0"/>
              <a:t>türki</a:t>
            </a:r>
            <a:r>
              <a:rPr lang="tr-TR" dirty="0" smtClean="0"/>
              <a:t> dilleri </a:t>
            </a:r>
            <a:r>
              <a:rPr lang="tr-TR" dirty="0" err="1" smtClean="0"/>
              <a:t>öwrenýän</a:t>
            </a:r>
            <a:r>
              <a:rPr lang="tr-TR" dirty="0" smtClean="0"/>
              <a:t> </a:t>
            </a:r>
            <a:r>
              <a:rPr lang="tr-TR" dirty="0" err="1" smtClean="0"/>
              <a:t>alymlaryň</a:t>
            </a:r>
            <a:r>
              <a:rPr lang="tr-TR" dirty="0" smtClean="0"/>
              <a:t> </a:t>
            </a:r>
            <a:r>
              <a:rPr lang="tr-TR" dirty="0" err="1" smtClean="0"/>
              <a:t>birnäçesi</a:t>
            </a:r>
            <a:r>
              <a:rPr lang="tr-TR" dirty="0" smtClean="0"/>
              <a:t> bu </a:t>
            </a:r>
            <a:r>
              <a:rPr lang="tr-TR" dirty="0" err="1" smtClean="0"/>
              <a:t>babatda</a:t>
            </a:r>
            <a:r>
              <a:rPr lang="tr-TR" dirty="0" smtClean="0"/>
              <a:t> öz </a:t>
            </a:r>
            <a:r>
              <a:rPr lang="tr-TR" dirty="0" err="1" smtClean="0"/>
              <a:t>çaklamalaryny</a:t>
            </a:r>
            <a:r>
              <a:rPr lang="tr-TR" dirty="0" smtClean="0"/>
              <a:t>, </a:t>
            </a:r>
            <a:r>
              <a:rPr lang="tr-TR" dirty="0" err="1" smtClean="0"/>
              <a:t>barlaglaryny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ýetiripdirler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11760" y="25649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―Ortak işlikler </a:t>
            </a:r>
            <a:r>
              <a:rPr lang="tr-TR" dirty="0" err="1" smtClean="0"/>
              <a:t>türki</a:t>
            </a:r>
            <a:r>
              <a:rPr lang="tr-TR" dirty="0" smtClean="0"/>
              <a:t> dilleriň (şol sanda hem türkmen diliniň)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gurluşynda</a:t>
            </a:r>
            <a:r>
              <a:rPr lang="tr-TR" dirty="0" smtClean="0"/>
              <a:t> uly orun </a:t>
            </a:r>
            <a:r>
              <a:rPr lang="tr-TR" dirty="0" err="1" smtClean="0"/>
              <a:t>tutýar</a:t>
            </a:r>
            <a:r>
              <a:rPr lang="tr-TR" dirty="0" smtClean="0"/>
              <a:t>: </a:t>
            </a:r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 </a:t>
            </a:r>
            <a:r>
              <a:rPr lang="tr-TR" dirty="0" err="1" smtClean="0"/>
              <a:t>ýörite</a:t>
            </a:r>
            <a:r>
              <a:rPr lang="tr-TR" dirty="0" smtClean="0"/>
              <a:t> forma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olar </a:t>
            </a:r>
            <a:r>
              <a:rPr lang="tr-TR" dirty="0" err="1" smtClean="0"/>
              <a:t>düýp</a:t>
            </a:r>
            <a:r>
              <a:rPr lang="tr-TR" dirty="0" smtClean="0"/>
              <a:t> işliklere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, </a:t>
            </a:r>
            <a:r>
              <a:rPr lang="tr-TR" dirty="0" err="1" smtClean="0"/>
              <a:t>dürli</a:t>
            </a:r>
            <a:r>
              <a:rPr lang="tr-TR" dirty="0" smtClean="0"/>
              <a:t>-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gatnaşýarlar</a:t>
            </a:r>
            <a:r>
              <a:rPr lang="tr-TR" dirty="0" smtClean="0"/>
              <a:t> we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hyzmatlarda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‖(B. </a:t>
            </a:r>
            <a:r>
              <a:rPr lang="tr-TR" dirty="0" err="1" smtClean="0"/>
              <a:t>Hojaýew</a:t>
            </a:r>
            <a:r>
              <a:rPr lang="tr-TR" dirty="0" smtClean="0"/>
              <a:t>, </a:t>
            </a:r>
            <a:r>
              <a:rPr lang="tr-TR" dirty="0" err="1" smtClean="0"/>
              <a:t>Häzirki</a:t>
            </a:r>
            <a:r>
              <a:rPr lang="tr-TR" dirty="0" smtClean="0"/>
              <a:t> zaman türkmen dilinde ortak işlik </a:t>
            </a:r>
            <a:r>
              <a:rPr lang="tr-TR" dirty="0" err="1" smtClean="0"/>
              <a:t>formalary</a:t>
            </a:r>
            <a:r>
              <a:rPr lang="tr-TR" dirty="0" smtClean="0"/>
              <a:t>, A. 1975, 5s.)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195736" y="25649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smtClean="0"/>
              <a:t>işlikleriň </a:t>
            </a:r>
            <a:r>
              <a:rPr lang="tr-TR" dirty="0" err="1" smtClean="0"/>
              <a:t>sözlemdäki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, </a:t>
            </a:r>
            <a:r>
              <a:rPr lang="tr-TR" dirty="0" err="1" smtClean="0"/>
              <a:t>gurluşy</a:t>
            </a:r>
            <a:r>
              <a:rPr lang="tr-TR" dirty="0" smtClean="0"/>
              <a:t> we </a:t>
            </a:r>
            <a:r>
              <a:rPr lang="tr-TR" dirty="0" err="1" smtClean="0"/>
              <a:t>manysy</a:t>
            </a:r>
            <a:r>
              <a:rPr lang="tr-TR" dirty="0" smtClean="0"/>
              <a:t> özboluşly </a:t>
            </a:r>
            <a:r>
              <a:rPr lang="tr-TR" dirty="0" err="1" smtClean="0"/>
              <a:t>häsiýetlere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Hut şonuň üçin hem türkmen </a:t>
            </a:r>
            <a:r>
              <a:rPr lang="tr-TR" dirty="0" err="1" smtClean="0"/>
              <a:t>dilindäki</a:t>
            </a:r>
            <a:r>
              <a:rPr lang="tr-TR" dirty="0" smtClean="0"/>
              <a:t> ortak işlikler hakynda </a:t>
            </a:r>
            <a:r>
              <a:rPr lang="tr-TR" dirty="0" err="1" smtClean="0"/>
              <a:t>aýry</a:t>
            </a:r>
            <a:r>
              <a:rPr lang="tr-TR" dirty="0" smtClean="0"/>
              <a:t>-</a:t>
            </a:r>
            <a:r>
              <a:rPr lang="tr-TR" dirty="0" err="1" smtClean="0"/>
              <a:t>aýry</a:t>
            </a:r>
            <a:r>
              <a:rPr lang="tr-TR" dirty="0" smtClean="0"/>
              <a:t> </a:t>
            </a:r>
            <a:r>
              <a:rPr lang="tr-TR" dirty="0" err="1" smtClean="0"/>
              <a:t>makalalar</a:t>
            </a:r>
            <a:r>
              <a:rPr lang="tr-TR" dirty="0" smtClean="0"/>
              <a:t>, monografik işler </a:t>
            </a:r>
            <a:r>
              <a:rPr lang="tr-TR" dirty="0" smtClean="0"/>
              <a:t>edildi. (</a:t>
            </a:r>
            <a:r>
              <a:rPr lang="tr-TR" dirty="0" err="1" smtClean="0"/>
              <a:t>Guzuçyýew</a:t>
            </a:r>
            <a:r>
              <a:rPr lang="tr-TR" dirty="0" smtClean="0"/>
              <a:t> </a:t>
            </a:r>
            <a:r>
              <a:rPr lang="tr-TR" dirty="0" smtClean="0"/>
              <a:t>T., Türkmen diliniň </a:t>
            </a:r>
            <a:r>
              <a:rPr lang="tr-TR" dirty="0" err="1" smtClean="0"/>
              <a:t>XVIII</a:t>
            </a:r>
            <a:r>
              <a:rPr lang="tr-TR" dirty="0" smtClean="0"/>
              <a:t>-</a:t>
            </a:r>
            <a:r>
              <a:rPr lang="tr-TR" dirty="0" err="1" smtClean="0"/>
              <a:t>XIX</a:t>
            </a:r>
            <a:r>
              <a:rPr lang="tr-TR" dirty="0" smtClean="0"/>
              <a:t> a. edebi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ortak işlikler, 1970, </a:t>
            </a:r>
            <a:r>
              <a:rPr lang="tr-TR" dirty="0" err="1" smtClean="0"/>
              <a:t>Hojaýew</a:t>
            </a:r>
            <a:r>
              <a:rPr lang="tr-TR" dirty="0" smtClean="0"/>
              <a:t> B., </a:t>
            </a:r>
            <a:r>
              <a:rPr lang="tr-TR" dirty="0" err="1" smtClean="0"/>
              <a:t>Häzirki</a:t>
            </a:r>
            <a:r>
              <a:rPr lang="tr-TR" dirty="0" smtClean="0"/>
              <a:t> zaman türkmen dilinde ortak işlik </a:t>
            </a:r>
            <a:r>
              <a:rPr lang="tr-TR" dirty="0" err="1" smtClean="0"/>
              <a:t>formalary</a:t>
            </a:r>
            <a:r>
              <a:rPr lang="tr-TR" dirty="0" smtClean="0"/>
              <a:t>, Aşgabat, 1975) 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işlikler isimler bilen işlikleriň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aýratynlyklaryny</a:t>
            </a:r>
            <a:r>
              <a:rPr lang="tr-TR" dirty="0" smtClean="0"/>
              <a:t> özünde </a:t>
            </a:r>
            <a:r>
              <a:rPr lang="tr-TR" dirty="0" err="1" smtClean="0"/>
              <a:t>jemlän</a:t>
            </a:r>
            <a:r>
              <a:rPr lang="tr-TR" dirty="0" smtClean="0"/>
              <a:t> işlik </a:t>
            </a:r>
            <a:r>
              <a:rPr lang="tr-TR" dirty="0" err="1" smtClean="0"/>
              <a:t>şekilidir</a:t>
            </a:r>
            <a:r>
              <a:rPr lang="tr-TR" dirty="0" smtClean="0"/>
              <a:t>. Şonuň üçin hem olara ortak işlikler diýip at </a:t>
            </a:r>
            <a:r>
              <a:rPr lang="tr-TR" dirty="0" err="1" smtClean="0"/>
              <a:t>beripdirler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339752" y="3933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 </a:t>
            </a:r>
            <a:r>
              <a:rPr lang="tr-TR" dirty="0" smtClean="0"/>
              <a:t>Şonuň üçin-de ortak işlikler 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 smtClean="0"/>
              <a:t>ýagdaýda</a:t>
            </a:r>
            <a:r>
              <a:rPr lang="tr-TR" dirty="0" smtClean="0"/>
              <a:t> </a:t>
            </a:r>
            <a:r>
              <a:rPr lang="tr-TR" dirty="0" err="1" smtClean="0"/>
              <a:t>sypatlaryň</a:t>
            </a:r>
            <a:r>
              <a:rPr lang="tr-TR" dirty="0" smtClean="0"/>
              <a:t>, </a:t>
            </a:r>
            <a:r>
              <a:rPr lang="tr-TR" dirty="0" err="1" smtClean="0"/>
              <a:t>käbir</a:t>
            </a:r>
            <a:r>
              <a:rPr lang="tr-TR" dirty="0" smtClean="0"/>
              <a:t> halatlarda bolsa </a:t>
            </a:r>
            <a:r>
              <a:rPr lang="tr-TR" dirty="0" err="1" smtClean="0"/>
              <a:t>atlaryň</a:t>
            </a:r>
            <a:r>
              <a:rPr lang="tr-TR" dirty="0" smtClean="0"/>
              <a:t> we işlikleriň </a:t>
            </a:r>
            <a:r>
              <a:rPr lang="tr-TR" dirty="0" err="1" smtClean="0"/>
              <a:t>soraglaryna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  <a:r>
              <a:rPr lang="tr-TR" dirty="0" err="1" smtClean="0"/>
              <a:t>Muny</a:t>
            </a:r>
            <a:r>
              <a:rPr lang="tr-TR" dirty="0" smtClean="0"/>
              <a:t> </a:t>
            </a:r>
            <a:r>
              <a:rPr lang="tr-TR" dirty="0" err="1" smtClean="0"/>
              <a:t>kesgitlemek</a:t>
            </a:r>
            <a:r>
              <a:rPr lang="tr-TR" dirty="0" smtClean="0"/>
              <a:t> bolsa 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kontekstdäki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bilen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979712" y="2276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işlikleriň 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atlyk</a:t>
            </a:r>
            <a:r>
              <a:rPr lang="tr-TR" dirty="0" smtClean="0"/>
              <a:t>, 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Sypatlyk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işliklik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häsiýetleri</a:t>
            </a:r>
            <a:r>
              <a:rPr lang="tr-TR" dirty="0" smtClean="0"/>
              <a:t> </a:t>
            </a:r>
            <a:r>
              <a:rPr lang="tr-TR" dirty="0" smtClean="0"/>
              <a:t>bardyr.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Ortak işlikleriň </a:t>
            </a:r>
            <a:r>
              <a:rPr lang="tr-TR" dirty="0" err="1" smtClean="0"/>
              <a:t>sypatlara</a:t>
            </a:r>
            <a:r>
              <a:rPr lang="tr-TR" dirty="0" smtClean="0"/>
              <a:t> </a:t>
            </a:r>
            <a:r>
              <a:rPr lang="tr-TR" dirty="0" err="1" smtClean="0"/>
              <a:t>ýakynlygy</a:t>
            </a:r>
            <a:r>
              <a:rPr lang="tr-TR" dirty="0" smtClean="0"/>
              <a:t> onuň sözlemde </a:t>
            </a:r>
            <a:r>
              <a:rPr lang="tr-TR" dirty="0" err="1" smtClean="0"/>
              <a:t>sypatlar</a:t>
            </a:r>
            <a:r>
              <a:rPr lang="tr-TR" dirty="0" smtClean="0"/>
              <a:t> ýaly,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soragyna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bolmagydyr</a:t>
            </a:r>
            <a:r>
              <a:rPr lang="tr-TR" dirty="0" smtClean="0"/>
              <a:t>. Meselem: </a:t>
            </a:r>
            <a:r>
              <a:rPr lang="tr-TR" dirty="0" err="1" smtClean="0"/>
              <a:t>nähili</a:t>
            </a:r>
            <a:r>
              <a:rPr lang="tr-TR" dirty="0" smtClean="0"/>
              <a:t> </a:t>
            </a:r>
            <a:r>
              <a:rPr lang="tr-TR" dirty="0" err="1" smtClean="0"/>
              <a:t>talyp</a:t>
            </a:r>
            <a:r>
              <a:rPr lang="tr-TR" dirty="0" smtClean="0"/>
              <a:t>? – </a:t>
            </a:r>
            <a:r>
              <a:rPr lang="tr-TR" dirty="0" err="1" smtClean="0"/>
              <a:t>okajak</a:t>
            </a:r>
            <a:r>
              <a:rPr lang="tr-TR" dirty="0" smtClean="0"/>
              <a:t> </a:t>
            </a:r>
            <a:r>
              <a:rPr lang="tr-TR" dirty="0" err="1" smtClean="0"/>
              <a:t>talyp</a:t>
            </a:r>
            <a:r>
              <a:rPr lang="tr-TR" dirty="0" smtClean="0"/>
              <a:t>, </a:t>
            </a:r>
            <a:r>
              <a:rPr lang="tr-TR" dirty="0" err="1" smtClean="0"/>
              <a:t>nähili</a:t>
            </a:r>
            <a:r>
              <a:rPr lang="tr-TR" dirty="0" smtClean="0"/>
              <a:t> gyz? – </a:t>
            </a:r>
            <a:r>
              <a:rPr lang="tr-TR" dirty="0" err="1" smtClean="0"/>
              <a:t>okaýan</a:t>
            </a:r>
            <a:r>
              <a:rPr lang="tr-TR" dirty="0" smtClean="0"/>
              <a:t> gyz, </a:t>
            </a:r>
            <a:r>
              <a:rPr lang="tr-TR" dirty="0" err="1" smtClean="0"/>
              <a:t>nähili</a:t>
            </a:r>
            <a:r>
              <a:rPr lang="tr-TR" dirty="0" smtClean="0"/>
              <a:t> suw? – akar suw.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08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fiilimsiler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051720" y="1700808"/>
            <a:ext cx="455714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OLARDA ATLAŞMA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979712" y="2708920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Görnüşi</a:t>
            </a:r>
            <a:r>
              <a:rPr lang="tr-TR" dirty="0" smtClean="0"/>
              <a:t> ýaly, ortak işlikler bu </a:t>
            </a:r>
            <a:r>
              <a:rPr lang="tr-TR" dirty="0" err="1" smtClean="0"/>
              <a:t>mysallarda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öňünde</a:t>
            </a:r>
            <a:r>
              <a:rPr lang="tr-TR" dirty="0" smtClean="0"/>
              <a:t> gelip, ol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aýratynlygyny</a:t>
            </a:r>
            <a:r>
              <a:rPr lang="tr-TR" dirty="0" smtClean="0"/>
              <a:t> bildirdiler.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bolsa özleriniň </a:t>
            </a:r>
            <a:r>
              <a:rPr lang="tr-TR" dirty="0" err="1" smtClean="0"/>
              <a:t>sypatlandyrýan</a:t>
            </a:r>
            <a:r>
              <a:rPr lang="tr-TR" dirty="0" smtClean="0"/>
              <a:t> </a:t>
            </a:r>
            <a:r>
              <a:rPr lang="tr-TR" dirty="0" err="1" smtClean="0"/>
              <a:t>atlarynyň</a:t>
            </a:r>
            <a:r>
              <a:rPr lang="tr-TR" dirty="0" smtClean="0"/>
              <a:t> </a:t>
            </a:r>
            <a:r>
              <a:rPr lang="tr-TR" dirty="0" err="1" smtClean="0"/>
              <a:t>reňk</a:t>
            </a:r>
            <a:r>
              <a:rPr lang="tr-TR" dirty="0" smtClean="0"/>
              <a:t>, </a:t>
            </a:r>
            <a:r>
              <a:rPr lang="tr-TR" dirty="0" err="1" smtClean="0"/>
              <a:t>tagam</a:t>
            </a:r>
            <a:r>
              <a:rPr lang="tr-TR" dirty="0" smtClean="0"/>
              <a:t>, </a:t>
            </a:r>
            <a:r>
              <a:rPr lang="tr-TR" dirty="0" err="1" smtClean="0"/>
              <a:t>hil</a:t>
            </a:r>
            <a:r>
              <a:rPr lang="tr-TR" dirty="0" smtClean="0"/>
              <a:t> we ş.m. </a:t>
            </a:r>
            <a:r>
              <a:rPr lang="tr-TR" dirty="0" err="1" smtClean="0"/>
              <a:t>aýratynlyklaryny</a:t>
            </a:r>
            <a:r>
              <a:rPr lang="tr-TR" dirty="0" smtClean="0"/>
              <a:t> </a:t>
            </a:r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ortak işlikleriň isimlere </a:t>
            </a:r>
            <a:r>
              <a:rPr lang="tr-TR" dirty="0" err="1" smtClean="0"/>
              <a:t>ýakyndygyny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, </a:t>
            </a:r>
            <a:r>
              <a:rPr lang="tr-TR" dirty="0" err="1" smtClean="0"/>
              <a:t>ýöne</a:t>
            </a:r>
            <a:r>
              <a:rPr lang="tr-TR" dirty="0" smtClean="0"/>
              <a:t> onuň zaman hem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aňlatmagy</a:t>
            </a:r>
            <a:r>
              <a:rPr lang="tr-TR" dirty="0" smtClean="0"/>
              <a:t> bolsa isimlerden </a:t>
            </a:r>
            <a:r>
              <a:rPr lang="tr-TR" dirty="0" err="1" smtClean="0"/>
              <a:t>tapawudyny</a:t>
            </a:r>
            <a:r>
              <a:rPr lang="tr-TR" dirty="0" smtClean="0"/>
              <a:t> </a:t>
            </a:r>
            <a:r>
              <a:rPr lang="tr-TR" dirty="0" err="1" smtClean="0"/>
              <a:t>aýdyň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754</TotalTime>
  <Words>1257</Words>
  <Application>Microsoft Office PowerPoint</Application>
  <PresentationFormat>Ekran Gösterisi (4:3)</PresentationFormat>
  <Paragraphs>134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Moda Tasarımı</vt:lpstr>
      <vt:lpstr>ANKARA ÜNİVERSİTESİ DİL VE TARİH-COĞRAFYA FAKÜLTESİ</vt:lpstr>
      <vt:lpstr>Slayt 2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HP</cp:lastModifiedBy>
  <cp:revision>120</cp:revision>
  <dcterms:created xsi:type="dcterms:W3CDTF">2016-09-19T14:10:52Z</dcterms:created>
  <dcterms:modified xsi:type="dcterms:W3CDTF">2018-04-01T06:10:18Z</dcterms:modified>
</cp:coreProperties>
</file>