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7" r:id="rId4"/>
    <p:sldId id="298" r:id="rId5"/>
    <p:sldId id="299" r:id="rId6"/>
    <p:sldId id="300" r:id="rId7"/>
    <p:sldId id="301" r:id="rId8"/>
    <p:sldId id="302" r:id="rId9"/>
    <p:sldId id="30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147002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HAYVAN YETİŞTİRME VE BESLEME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272808" cy="175260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Bal Arısı Biyolojisi ve Koloni Yönetimi</a:t>
            </a:r>
            <a:endPara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Arıcılıkta İlkler ve Gelişmeler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Bal Arılarına Ait İlk Bilgiler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Arıcılık Tekniklerinde Gelişmeler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Bal Arısının Dünyaya Yayılması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Bal Arısı Türleri ve Irkları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Bal Arısı Türleri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Bal Arılarında Irk Kavramı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Bal Arılarımda Ayırıcı Özellikler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Vücut Büyüklüğü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Dil Uzunluğu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Kıl Özellikleri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Kanat Özellikleri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Bal Arısı Türleri ve Irkları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Bal Arısı Irklarının Dağılımı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Ekonomik Irklar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İtalyan Arısı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Esmer 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Karniyol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Arısı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Kafkas Arısı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Yerli Irklar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Bal Arısı Ailesi (Koloni)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Koloni Yaşamı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Koloni Bireyleri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Ana 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İşçi Arılar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Erkek Arılar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Koloni Bireylerinin Oluşum Süreçleri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Bal Arılarında Üreme ve Çoğalma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Bal Arılarında Üreme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Oğul Verme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Koloni Düzeni ve Görev Dağılımı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Arıcılık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Arıcılık Sistemleri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Arıcılık Girdileri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Arıcılıkta Mevsimlik İşler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Kolonilerin Sonbahar Bakımı ve Kışlatma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Arılıkta İlkbaha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r ve Yaz İşleri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Bal Arısı Ürünleri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Bal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Balın Şekerlenmesi (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granülasyon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Balın Ekşimesi (fermantasyon)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Balmumu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Polen, Arısütü,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Propolis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ve Arı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Zehiri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Bal Arısı Hastalık ve Zararlıları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Yavru Hastalıkları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Ergin Arı Hastalıkları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Arı Paraziti-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Varroa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114</Words>
  <Application>Microsoft Office PowerPoint</Application>
  <PresentationFormat>Ekran Gösterisi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HAYVAN YETİŞTİRME VE BESLEME</vt:lpstr>
      <vt:lpstr>Arıcılıkta İlkler ve Gelişmeler</vt:lpstr>
      <vt:lpstr>Bal Arısı Türleri ve Irkları</vt:lpstr>
      <vt:lpstr>Bal Arısı Türleri ve Irkları</vt:lpstr>
      <vt:lpstr>Bal Arısı Ailesi (Koloni)</vt:lpstr>
      <vt:lpstr>Bal Arılarında Üreme ve Çoğalma</vt:lpstr>
      <vt:lpstr>Koloni Düzeni ve Görev Dağılımı</vt:lpstr>
      <vt:lpstr>Bal Arısı Ürünleri</vt:lpstr>
      <vt:lpstr>Bal Arısı Hastalık ve Zararlıları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YETİŞTİRME VE BESLEME</dc:title>
  <dc:creator>Serdar</dc:creator>
  <cp:lastModifiedBy>Serdar</cp:lastModifiedBy>
  <cp:revision>8</cp:revision>
  <dcterms:created xsi:type="dcterms:W3CDTF">2018-02-28T06:01:55Z</dcterms:created>
  <dcterms:modified xsi:type="dcterms:W3CDTF">2018-02-28T14:19:00Z</dcterms:modified>
</cp:coreProperties>
</file>