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3115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0338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943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712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3541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2231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150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4039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8245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782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2410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1673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TARIM EKONOMİSİ İSTATİSTİĞİ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AHMET ÖZÇELİK</a:t>
            </a:r>
          </a:p>
          <a:p>
            <a:r>
              <a:rPr lang="tr-TR" dirty="0" smtClean="0"/>
              <a:t>10. 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7683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VARYANS ANALİZİ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Varyans</a:t>
            </a:r>
            <a:r>
              <a:rPr lang="tr-TR" dirty="0" smtClean="0"/>
              <a:t> analizi ilk defa İngiliz İstatistikçi ve Genetikçi Ronald </a:t>
            </a:r>
            <a:r>
              <a:rPr lang="tr-TR" dirty="0" err="1" smtClean="0"/>
              <a:t>Fisher</a:t>
            </a:r>
            <a:r>
              <a:rPr lang="tr-TR" dirty="0" smtClean="0"/>
              <a:t> tarafından 1920’li ve 1930’lu yıllarda geliştirilen </a:t>
            </a:r>
            <a:r>
              <a:rPr lang="tr-TR" smtClean="0"/>
              <a:t>bir yöntemdir.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5776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VARYANS ANALİZİ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err="1" smtClean="0"/>
              <a:t>Varyans</a:t>
            </a:r>
            <a:r>
              <a:rPr lang="tr-TR" dirty="0" smtClean="0"/>
              <a:t> analizi özellikle tarım ve biyoloji alanında gereken çok faktörlü denemelerin yapılmasını ve bu denemeler için çeşitli tertiplerin geliştirilmesini sağlamıştır.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2484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VARYANS ANALİZİ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err="1" smtClean="0"/>
              <a:t>Varyans</a:t>
            </a:r>
            <a:r>
              <a:rPr lang="tr-TR" dirty="0" smtClean="0"/>
              <a:t> analizi yapmak amacı ile bir deneme düzenlenirken, deneme ünitelerinin mümkün olduğu kadar bir örnek olmasına çalışılır.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4506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VARYANS ANALİZİ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err="1" smtClean="0"/>
              <a:t>Varyans</a:t>
            </a:r>
            <a:r>
              <a:rPr lang="tr-TR" dirty="0" smtClean="0"/>
              <a:t> analizi uygulanacak denemelerde </a:t>
            </a:r>
            <a:r>
              <a:rPr lang="tr-TR" dirty="0" err="1" smtClean="0"/>
              <a:t>herbir</a:t>
            </a:r>
            <a:r>
              <a:rPr lang="tr-TR" dirty="0" smtClean="0"/>
              <a:t> faktörün etkisi denenen faktöre reaksiyon bakımından bir örnek olması ve gruplara tamamen rastgele dağıtılmış olmaları gerekmektedir.</a:t>
            </a:r>
          </a:p>
          <a:p>
            <a:pPr marL="0" indent="0" algn="just">
              <a:buNone/>
            </a:pPr>
            <a:endParaRPr lang="tr-TR" dirty="0" smtClean="0"/>
          </a:p>
          <a:p>
            <a:pPr algn="just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462923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VARYANS ANALİZİ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72297" y="1784435"/>
            <a:ext cx="10515600" cy="4351338"/>
          </a:xfrm>
        </p:spPr>
        <p:txBody>
          <a:bodyPr/>
          <a:lstStyle/>
          <a:p>
            <a:pPr algn="just"/>
            <a:r>
              <a:rPr lang="tr-TR" dirty="0" err="1" smtClean="0"/>
              <a:t>Varyans</a:t>
            </a:r>
            <a:r>
              <a:rPr lang="tr-TR" dirty="0" smtClean="0"/>
              <a:t> analizi ile ilgili problemin çözümünde kurulan hipoteze test uygulanırken, öncelikle F testi imkanı veren </a:t>
            </a:r>
            <a:r>
              <a:rPr lang="tr-TR" dirty="0" err="1" smtClean="0"/>
              <a:t>Gruplararası</a:t>
            </a:r>
            <a:r>
              <a:rPr lang="tr-TR" dirty="0" smtClean="0"/>
              <a:t> Kareler Ortalaması, </a:t>
            </a:r>
            <a:r>
              <a:rPr lang="tr-TR" dirty="0" err="1" smtClean="0"/>
              <a:t>Gruplariçi</a:t>
            </a:r>
            <a:r>
              <a:rPr lang="tr-TR" dirty="0" smtClean="0"/>
              <a:t> Kareler Ortalaması ve Genel Kareler Toplamını hesaplamak gerekir.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4241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Tek Yönlü </a:t>
            </a:r>
            <a:r>
              <a:rPr lang="tr-TR" dirty="0" err="1" smtClean="0"/>
              <a:t>Varyans</a:t>
            </a:r>
            <a:r>
              <a:rPr lang="tr-TR" dirty="0" smtClean="0"/>
              <a:t> Analizi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Bu </a:t>
            </a:r>
            <a:r>
              <a:rPr lang="tr-TR" dirty="0" err="1" smtClean="0"/>
              <a:t>varyans</a:t>
            </a:r>
            <a:r>
              <a:rPr lang="tr-TR" dirty="0" smtClean="0"/>
              <a:t> analizinde tek bir faktör olup bu tek faktörün çeşitli seviyeleri bulunmaktadır. Bu analizde amaç, bu faktörün çeşitli seviyelerinin veya denemelerinin bağımlı değişken üzerindeki etkisini incelemektir.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6703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Tek Yönlü </a:t>
            </a:r>
            <a:r>
              <a:rPr lang="tr-TR" dirty="0" err="1"/>
              <a:t>Varyans</a:t>
            </a:r>
            <a:r>
              <a:rPr lang="tr-TR" dirty="0"/>
              <a:t> Analizi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Tek yönlü </a:t>
            </a:r>
            <a:r>
              <a:rPr lang="tr-TR" dirty="0" err="1" smtClean="0"/>
              <a:t>varyans</a:t>
            </a:r>
            <a:r>
              <a:rPr lang="tr-TR" dirty="0" smtClean="0"/>
              <a:t> analizinin çözümlenmesinde temel kriterin kitle </a:t>
            </a:r>
            <a:r>
              <a:rPr lang="tr-TR" dirty="0" err="1" smtClean="0"/>
              <a:t>varyanslarının</a:t>
            </a:r>
            <a:r>
              <a:rPr lang="tr-TR" dirty="0" smtClean="0"/>
              <a:t> homojen olma durumu söz konusudur.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58760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</TotalTime>
  <Words>186</Words>
  <Application>Microsoft Office PowerPoint</Application>
  <PresentationFormat>Geniş ekran</PresentationFormat>
  <Paragraphs>17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TARIM EKONOMİSİ İSTATİSTİĞİ</vt:lpstr>
      <vt:lpstr>VARYANS ANALİZİ</vt:lpstr>
      <vt:lpstr>VARYANS ANALİZİ</vt:lpstr>
      <vt:lpstr>VARYANS ANALİZİ</vt:lpstr>
      <vt:lpstr>VARYANS ANALİZİ</vt:lpstr>
      <vt:lpstr>VARYANS ANALİZİ</vt:lpstr>
      <vt:lpstr>Tek Yönlü Varyans Analizi</vt:lpstr>
      <vt:lpstr>Tek Yönlü Varyans Analizi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TARIM EKONOMİSİ ve İŞLETMECİLİK DERS NOTLARI</dc:title>
  <dc:creator>hsssSSss ..</dc:creator>
  <cp:lastModifiedBy>hsssSSss ..</cp:lastModifiedBy>
  <cp:revision>24</cp:revision>
  <dcterms:created xsi:type="dcterms:W3CDTF">2018-01-08T13:58:44Z</dcterms:created>
  <dcterms:modified xsi:type="dcterms:W3CDTF">2019-11-13T08:27:08Z</dcterms:modified>
</cp:coreProperties>
</file>