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78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Genel Değerlendirme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2495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Bilgisayarın Tarihçesi ve İşletim Sistemleri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Windows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Ofis yazılımlarının genel özellikleri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Ofis yazılımları – Kelime İşlem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Ofis Yazılımları – Sunu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Ofis Yazılımları – Elektronik Tablolama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Ofis Yazılımları – </a:t>
            </a:r>
            <a:r>
              <a:rPr lang="tr-TR" dirty="0" err="1">
                <a:solidFill>
                  <a:srgbClr val="002060"/>
                </a:solidFill>
              </a:rPr>
              <a:t>Veritabanı</a:t>
            </a:r>
            <a:r>
              <a:rPr lang="tr-TR" dirty="0">
                <a:solidFill>
                  <a:srgbClr val="002060"/>
                </a:solidFill>
              </a:rPr>
              <a:t> Programları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E-posta Kişisel İletişim Yönetimi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İnternet Güvenliği ve Ağ Teknolojileri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Sosyal Ağlar ve Sosyal Medya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2060"/>
                </a:solidFill>
              </a:rPr>
              <a:t>Bilişim Hukuku ve Etiği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257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242</TotalTime>
  <Words>64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Geçmişe bakış</vt:lpstr>
      <vt:lpstr>Genel Değerlendirme</vt:lpstr>
      <vt:lpstr>Konu Başlıkları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17</cp:revision>
  <dcterms:created xsi:type="dcterms:W3CDTF">2017-11-14T11:12:27Z</dcterms:created>
  <dcterms:modified xsi:type="dcterms:W3CDTF">2017-12-10T08:02:54Z</dcterms:modified>
</cp:coreProperties>
</file>