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352" r:id="rId3"/>
    <p:sldId id="283" r:id="rId4"/>
    <p:sldId id="359" r:id="rId5"/>
    <p:sldId id="263" r:id="rId6"/>
    <p:sldId id="267" r:id="rId7"/>
    <p:sldId id="260" r:id="rId8"/>
    <p:sldId id="261" r:id="rId9"/>
    <p:sldId id="262" r:id="rId10"/>
    <p:sldId id="264" r:id="rId11"/>
    <p:sldId id="401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t Atasoy" initials="FA" lastIdx="1" clrIdx="0">
    <p:extLst>
      <p:ext uri="{19B8F6BF-5375-455C-9EA6-DF929625EA0E}">
        <p15:presenceInfo xmlns:p15="http://schemas.microsoft.com/office/powerpoint/2012/main" userId="393e570509190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761" autoAdjust="0"/>
  </p:normalViewPr>
  <p:slideViewPr>
    <p:cSldViewPr>
      <p:cViewPr varScale="1">
        <p:scale>
          <a:sx n="64" d="100"/>
          <a:sy n="64" d="100"/>
        </p:scale>
        <p:origin x="20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C2E3-B69C-4E4D-8D37-975F0EF23DCB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AB7-E97D-43CA-8AB8-A4354C8634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00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043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82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7</a:t>
            </a:fld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991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513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007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642942"/>
          </a:xfrm>
        </p:spPr>
        <p:txBody>
          <a:bodyPr/>
          <a:lstStyle/>
          <a:p>
            <a:r>
              <a:rPr lang="tr-TR" dirty="0"/>
              <a:t>ANADOLU UYGARLIKLARI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78852" y="-447543"/>
            <a:ext cx="4857783" cy="80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ARSLANTEPE HÖYÜĞÜ</a:t>
            </a:r>
          </a:p>
        </p:txBody>
      </p:sp>
      <p:pic>
        <p:nvPicPr>
          <p:cNvPr id="4098" name="Picture 2" descr="C:\Documents and Settings\User\Desktop\hitit_uygaligi_aslantepede_cikarilac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929486" cy="42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KAYNAKÇA:</a:t>
            </a:r>
          </a:p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endParaRPr lang="tr-T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Fazıl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Şenol, Türkiye Turizm Coğrafyası, Detay Yayıncılık</a:t>
            </a: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Mehmet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Gürdal, Türkiye Turizm Coğrafyası, </a:t>
            </a: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Nobel Yayıncılık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Gürhan </a:t>
            </a:r>
            <a:r>
              <a:rPr lang="tr-TR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Aktaş, Türkiye Turizm Coğrafyası, Detay </a:t>
            </a: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Yayıncılık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Desktop\anado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929618" cy="4533894"/>
          </a:xfrm>
          <a:prstGeom prst="rect">
            <a:avLst/>
          </a:prstGeom>
          <a:noFill/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HİTİTLER(ETİLER)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507A9F6F-F1A5-4160-9B2A-D04BDD351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>
          <a:xfrm>
            <a:off x="19214" y="0"/>
            <a:ext cx="91247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BB22BAF-66A0-41CB-A5BC-1E86D6F0F6CC}"/>
              </a:ext>
            </a:extLst>
          </p:cNvPr>
          <p:cNvSpPr/>
          <p:nvPr/>
        </p:nvSpPr>
        <p:spPr>
          <a:xfrm>
            <a:off x="0" y="404664"/>
            <a:ext cx="9144000" cy="573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 </a:t>
            </a:r>
            <a:r>
              <a:rPr lang="tr-TR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KADEŞ ANTLAŞMASI-TABLET</a:t>
            </a:r>
          </a:p>
        </p:txBody>
      </p:sp>
      <p:pic>
        <p:nvPicPr>
          <p:cNvPr id="3075" name="Picture 3" descr="C:\Documents and Settings\User\Desktop\toplumvetarih_kadesantlasma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992124" cy="500066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Desktop\kades_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42862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85918" y="142852"/>
            <a:ext cx="578647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rial" pitchFamily="34" charset="0"/>
                <a:cs typeface="Arial" pitchFamily="34" charset="0"/>
              </a:rPr>
              <a:t>Kadeş Savaşı ve Barış Antlaşması</a:t>
            </a:r>
          </a:p>
          <a:p>
            <a:pPr algn="just"/>
            <a:r>
              <a:rPr lang="tr-TR" sz="1600" dirty="0">
                <a:latin typeface="Book Antiqua" pitchFamily="18" charset="0"/>
                <a:cs typeface="Arial" pitchFamily="34" charset="0"/>
              </a:rPr>
              <a:t>M.Ö. 1274 tarihinde II. Ramses ile Muvattalli arasında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Kadeş önünde büyük bir meydan savaşı yapılmış ve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Kadeş Antlaşması ile sonuçlanmıştır. Bu antlaşmaya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bağlı olarak II. Ramses savaştan önce aldığı yerleri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boşaltmış, Kadeş Şehri Hititlere kalmıştır.</a:t>
            </a:r>
          </a:p>
          <a:p>
            <a:pPr algn="just"/>
            <a:endParaRPr lang="tr-TR" sz="1600" dirty="0"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tr-TR" sz="1600" dirty="0">
                <a:latin typeface="Book Antiqua" pitchFamily="18" charset="0"/>
                <a:cs typeface="Arial" pitchFamily="34" charset="0"/>
              </a:rPr>
              <a:t>Kadeş Barış Antlaşması sırasında orduda çıkan bir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isyanda, Muvattalli öldürülmüştür. Antlaşma, onun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yerine geçen III. Hattuşili tarafından imzalanmıştır.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(M.Ö. 1269) Bu antlaşma dünya tarihinde eşitlik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ilkesine dayanan en eski antlaşmadır. </a:t>
            </a:r>
            <a: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Antlaşma çivi</a:t>
            </a:r>
            <a:b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</a:br>
            <a: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yazısıyla gümüş plakalar üzerine Akadca olarak</a:t>
            </a:r>
            <a:b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</a:br>
            <a: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yazılmıştır. Ayrıca Kralın mührünün yanında Kraliçenin</a:t>
            </a:r>
            <a:b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</a:br>
            <a: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(tavananna) mührü de vardır.</a:t>
            </a:r>
          </a:p>
          <a:p>
            <a:pPr algn="just"/>
            <a:endParaRPr lang="tr-TR" sz="1600" dirty="0"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tr-TR" sz="1600" dirty="0">
                <a:latin typeface="Book Antiqua" pitchFamily="18" charset="0"/>
                <a:cs typeface="Arial" pitchFamily="34" charset="0"/>
              </a:rPr>
              <a:t>Bu antlaşmanın gümüş levhalara kazınmış olan asıl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metinleri kayıptır. Mısır'da tapınakların duvarlarına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kazınan antlaşmanın bir nüshasıda, Boğazköy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(Boğazkale) kazılarında kil tablet olarak bulunmuş olup</a:t>
            </a:r>
            <a:br>
              <a:rPr lang="tr-TR" sz="1600" dirty="0">
                <a:latin typeface="Book Antiqua" pitchFamily="18" charset="0"/>
                <a:cs typeface="Arial" pitchFamily="34" charset="0"/>
              </a:rPr>
            </a:br>
            <a:r>
              <a:rPr lang="tr-TR" sz="1600" dirty="0">
                <a:latin typeface="Book Antiqua" pitchFamily="18" charset="0"/>
                <a:cs typeface="Arial" pitchFamily="34" charset="0"/>
              </a:rPr>
              <a:t>İstanbul Arkeoloji Müzesinde sergilenmektedir.</a:t>
            </a:r>
          </a:p>
          <a:p>
            <a:pPr algn="just"/>
            <a:endParaRPr lang="tr-TR" sz="1600" dirty="0"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Kadeş antlaşmasının Hattuşaş'da bulunan çivi yazılı</a:t>
            </a:r>
            <a:b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</a:br>
            <a: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tabletinin büyütülmüş kopyası New York'ta Birleşmiş</a:t>
            </a:r>
            <a:b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</a:br>
            <a:r>
              <a:rPr lang="tr-TR" sz="16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Milletler Binasında asılıdır.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tr-TR" sz="2800" dirty="0"/>
              <a:t>HİTİT TANRI KABARTMALARI VE ÇEŞİTLİ EŞYALAR</a:t>
            </a:r>
          </a:p>
        </p:txBody>
      </p:sp>
      <p:pic>
        <p:nvPicPr>
          <p:cNvPr id="3" name="2 Resim" descr="C:\Documents and Settings\User\Desktop\Hitit Tanrı Kabartmaları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71472" y="1357298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HİTİT ŞEHRİ MİNİA TÜRK</a:t>
            </a:r>
            <a:br>
              <a:rPr lang="tr-TR" sz="3600" dirty="0"/>
            </a:br>
            <a:endParaRPr lang="tr-TR" sz="3600" dirty="0"/>
          </a:p>
        </p:txBody>
      </p:sp>
      <p:pic>
        <p:nvPicPr>
          <p:cNvPr id="3" name="2 Resim" descr="C:\Documents and Settings\User\Desktop\hitituygarlig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68082"/>
            <a:ext cx="7215238" cy="4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HİTİT NİKAH TÖRENİ</a:t>
            </a:r>
          </a:p>
        </p:txBody>
      </p:sp>
      <p:pic>
        <p:nvPicPr>
          <p:cNvPr id="2051" name="Picture 3" descr="C:\Documents and Settings\User\Desktop\evlil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143932" cy="535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1073</TotalTime>
  <Words>1796</Words>
  <Application>Microsoft Office PowerPoint</Application>
  <PresentationFormat>Ekran Gösterisi (4:3)</PresentationFormat>
  <Paragraphs>118</Paragraphs>
  <Slides>11</Slides>
  <Notes>8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Constantia</vt:lpstr>
      <vt:lpstr>MS Mincho</vt:lpstr>
      <vt:lpstr>Times New Roman</vt:lpstr>
      <vt:lpstr>Verdana</vt:lpstr>
      <vt:lpstr>Wingdings 2</vt:lpstr>
      <vt:lpstr>Kağıt</vt:lpstr>
      <vt:lpstr>ANADOLU UYGARLIKLARI</vt:lpstr>
      <vt:lpstr>HİTİTLER(ETİLER)</vt:lpstr>
      <vt:lpstr>PowerPoint Sunusu</vt:lpstr>
      <vt:lpstr>PowerPoint Sunusu</vt:lpstr>
      <vt:lpstr>KADEŞ ANTLAŞMASI-TABLET</vt:lpstr>
      <vt:lpstr>PowerPoint Sunusu</vt:lpstr>
      <vt:lpstr>HİTİT TANRI KABARTMALARI VE ÇEŞİTLİ EŞYALAR</vt:lpstr>
      <vt:lpstr>HİTİT ŞEHRİ MİNİA TÜRK </vt:lpstr>
      <vt:lpstr>HİTİT NİKAH TÖRENİ</vt:lpstr>
      <vt:lpstr>ARSLANTEPE HÖYÜĞÜ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HİTİLER(ETİLER)</dc:title>
  <dc:creator>Microsoft-PC</dc:creator>
  <cp:lastModifiedBy>Fuat Atasoy</cp:lastModifiedBy>
  <cp:revision>146</cp:revision>
  <dcterms:created xsi:type="dcterms:W3CDTF">2013-09-16T15:17:53Z</dcterms:created>
  <dcterms:modified xsi:type="dcterms:W3CDTF">2019-05-02T12:48:46Z</dcterms:modified>
</cp:coreProperties>
</file>