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3"/>
  </p:notesMasterIdLst>
  <p:sldIdLst>
    <p:sldId id="256" r:id="rId2"/>
    <p:sldId id="352" r:id="rId3"/>
    <p:sldId id="283" r:id="rId4"/>
    <p:sldId id="359" r:id="rId5"/>
    <p:sldId id="263" r:id="rId6"/>
    <p:sldId id="267" r:id="rId7"/>
    <p:sldId id="260" r:id="rId8"/>
    <p:sldId id="261" r:id="rId9"/>
    <p:sldId id="262" r:id="rId10"/>
    <p:sldId id="264" r:id="rId11"/>
    <p:sldId id="401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at Atasoy" initials="FA" lastIdx="1" clrIdx="0">
    <p:extLst>
      <p:ext uri="{19B8F6BF-5375-455C-9EA6-DF929625EA0E}">
        <p15:presenceInfo xmlns:p15="http://schemas.microsoft.com/office/powerpoint/2012/main" userId="393e570509190b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72761" autoAdjust="0"/>
  </p:normalViewPr>
  <p:slideViewPr>
    <p:cSldViewPr>
      <p:cViewPr varScale="1">
        <p:scale>
          <a:sx n="64" d="100"/>
          <a:sy n="64" d="100"/>
        </p:scale>
        <p:origin x="200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C2E3-B69C-4E4D-8D37-975F0EF23DCB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1BAB7-E97D-43CA-8AB8-A4354C8634F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9641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1004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0437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6822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7</a:t>
            </a:fld>
            <a:endParaRPr lang="tr-T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9918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5130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2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0071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1BAB7-E97D-43CA-8AB8-A4354C8634FC}" type="slidenum">
              <a:rPr lang="tr-TR" smtClean="0"/>
              <a:pPr/>
              <a:t>11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972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6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dirty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-647523" y="2726433"/>
            <a:ext cx="10375743" cy="137699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8800" b="0" cap="none" spc="0" dirty="0" smtClean="0">
                <a:ln w="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b="0" cap="none" spc="0" dirty="0">
              <a:ln w="0"/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CA050B-3E5C-411C-9074-519A824532DE}" type="datetimeFigureOut">
              <a:rPr lang="tr-TR" smtClean="0"/>
              <a:pPr/>
              <a:t>2.05.2019</a:t>
            </a:fld>
            <a:endParaRPr lang="tr-TR" dirty="0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F4896D0-802A-473F-9C9D-92507910F588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>
          <a:xfrm>
            <a:off x="457200" y="214290"/>
            <a:ext cx="8305800" cy="642942"/>
          </a:xfrm>
        </p:spPr>
        <p:txBody>
          <a:bodyPr/>
          <a:lstStyle/>
          <a:p>
            <a:r>
              <a:rPr lang="tr-TR" dirty="0"/>
              <a:t>ANADOLU UYGARLIKLARI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378852" y="-447543"/>
            <a:ext cx="4857783" cy="803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ARSLANTEPE HÖYÜĞÜ</a:t>
            </a:r>
          </a:p>
        </p:txBody>
      </p:sp>
      <p:pic>
        <p:nvPicPr>
          <p:cNvPr id="4098" name="Picture 2" descr="C:\Documents and Settings\User\Desktop\hitit_uygaligi_aslantepede_cikarilaca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643050"/>
            <a:ext cx="6929486" cy="4286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7504" y="620688"/>
            <a:ext cx="8640960" cy="4301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r>
              <a:rPr lang="tr-TR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KAYNAKÇA:</a:t>
            </a:r>
          </a:p>
          <a:p>
            <a:pPr marL="274320" indent="-182880" algn="just">
              <a:spcBef>
                <a:spcPts val="100"/>
              </a:spcBef>
              <a:spcAft>
                <a:spcPts val="100"/>
              </a:spcAft>
            </a:pPr>
            <a:endParaRPr lang="tr-T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Fazıl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Şenol, Türkiye Turizm Coğrafyası, Detay Yayıncılık</a:t>
            </a: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8640" indent="-45720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Mehmet </a:t>
            </a:r>
            <a:r>
              <a:rPr lang="tr-TR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Gürdal, Türkiye Turizm Coğrafyası, </a:t>
            </a:r>
            <a:r>
              <a:rPr lang="tr-TR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Nobel Yayıncılık</a:t>
            </a:r>
            <a:endParaRPr lang="tr-T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tr-TR" sz="2800" dirty="0" smtClean="0">
              <a:latin typeface="Times New Roman" panose="02020603050405020304" pitchFamily="18" charset="0"/>
              <a:ea typeface="MS Mincho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Gürhan </a:t>
            </a:r>
            <a:r>
              <a:rPr lang="tr-TR" sz="2800" dirty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Aktaş, Türkiye Turizm Coğrafyası, Detay </a:t>
            </a:r>
            <a:r>
              <a:rPr lang="tr-TR" sz="2800" dirty="0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 Yayıncılık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14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User\Desktop\anadol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7929618" cy="4533894"/>
          </a:xfrm>
          <a:prstGeom prst="rect">
            <a:avLst/>
          </a:prstGeom>
          <a:noFill/>
        </p:spPr>
      </p:pic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HİTİTLER(ETİLER)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507A9F6F-F1A5-4160-9B2A-D04BDD35177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41"/>
          <a:stretch/>
        </p:blipFill>
        <p:spPr>
          <a:xfrm>
            <a:off x="19214" y="0"/>
            <a:ext cx="912478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BB22BAF-66A0-41CB-A5BC-1E86D6F0F6CC}"/>
              </a:ext>
            </a:extLst>
          </p:cNvPr>
          <p:cNvSpPr/>
          <p:nvPr/>
        </p:nvSpPr>
        <p:spPr>
          <a:xfrm>
            <a:off x="0" y="404664"/>
            <a:ext cx="9144000" cy="5732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Başkentleri Çorum yanındaki Boğazköy </a:t>
            </a:r>
            <a:r>
              <a:rPr lang="tr-TR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(HATTUŞAŞ)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’dür.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Anadolu </a:t>
            </a:r>
            <a:r>
              <a:rPr lang="tr-TR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ilk kez milli birliği sağlayan 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(organize bir devlet kuran) ve ilk imparatorluğu kuran kavimdir.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Kralın yanında </a:t>
            </a:r>
            <a:r>
              <a:rPr lang="tr-TR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PANKUŞ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meclis vardı. Kraldan sonra en yetkili kişi </a:t>
            </a:r>
            <a:r>
              <a:rPr lang="tr-TR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TAVANNA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adı verilen kraliçedir.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Dilleri Hititçedir. Asurluların çivi yazısını kullanmıştır. Hititler resmi işlerde </a:t>
            </a:r>
            <a:r>
              <a:rPr lang="tr-TR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çivi yazısı, anıtlarda ve mühürlerde ise hiyeroglif 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kullanmışlardır. 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Mısırlılarla tarihin ilk savaşını yapmışlardır ve sonunda tarihin ilk yazılı belgesi olan </a:t>
            </a:r>
            <a:r>
              <a:rPr lang="tr-TR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KADEŞ ANLAŞMASI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(Hitit Kralı 3.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Hattuşili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ile Mısır Firavunu 2.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Ramses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arasında MÖ 1280-1269 ) yapılmıştır.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Gümüş 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 bastırmışlardır.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İlk defa </a:t>
            </a:r>
            <a:r>
              <a:rPr lang="tr-TR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tekerleği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Bazı hastalıkların tedavisinde </a:t>
            </a:r>
            <a:r>
              <a:rPr lang="tr-TR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balı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kullanmışlardır.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Atların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eğitilmesi,binicilik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ve savaş arabaları konusunda gelişmişlerdir.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Hattuşaş Anadolu’daki en eski yerleşim merkezlerinden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biridir.Boğazköy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yakınlarına Hititlere ait bir açık hava tapınağı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bulunmaktadır.Tapınakta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farklı boyda iki kayanın iç yüzleri düzeltilerek Hititlerin kral ve kraliçenin resimleri ve onlarla ilgili olaylar işlenmiş olduğunda </a:t>
            </a:r>
            <a:r>
              <a:rPr lang="tr-TR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YAZILIKAYA</a:t>
            </a:r>
            <a:r>
              <a:rPr lang="tr-TR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olarak adlandırılmıştır.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Hitit ülkesinde 1000 tanrıdan oluşan bir kutsal topluluk </a:t>
            </a:r>
            <a:r>
              <a:rPr lang="tr-TR" sz="16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16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pantheon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vardı. Bunların başında Fırtına tanrısı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Teşup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gelmektedir, karısı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Hepat'tır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kutsal hayvanı boğadır; ayrıca tanrı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Şarruma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tanrıça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Şavuşga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Ninive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İştar'ı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suların tanrısı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güneş tanrısı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Şamaş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karısı Aya, ay tanrısı Sin, karısı </a:t>
            </a:r>
            <a:r>
              <a:rPr lang="tr-TR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Ningal</a:t>
            </a:r>
            <a:r>
              <a:rPr lang="tr-TR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bunların başlıcalarıdır.0</a:t>
            </a:r>
            <a:endParaRPr lang="tr-TR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52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KADEŞ ANTLAŞMASI-TABLET</a:t>
            </a:r>
          </a:p>
        </p:txBody>
      </p:sp>
      <p:pic>
        <p:nvPicPr>
          <p:cNvPr id="3075" name="Picture 3" descr="C:\Documents and Settings\User\Desktop\toplumvetarih_kadesantlasmas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214422"/>
            <a:ext cx="3992124" cy="5000660"/>
          </a:xfrm>
          <a:prstGeom prst="rect">
            <a:avLst/>
          </a:prstGeom>
          <a:noFill/>
        </p:spPr>
      </p:pic>
      <p:pic>
        <p:nvPicPr>
          <p:cNvPr id="3076" name="Picture 4" descr="C:\Documents and Settings\User\Desktop\kades_an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214422"/>
            <a:ext cx="428628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785918" y="142852"/>
            <a:ext cx="578647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>
                <a:latin typeface="Arial" pitchFamily="34" charset="0"/>
                <a:cs typeface="Arial" pitchFamily="34" charset="0"/>
              </a:rPr>
              <a:t>Kadeş Savaşı ve Barış Antlaşması</a:t>
            </a:r>
          </a:p>
          <a:p>
            <a:pPr algn="just"/>
            <a:r>
              <a:rPr lang="tr-TR" sz="1600" dirty="0">
                <a:latin typeface="Book Antiqua" pitchFamily="18" charset="0"/>
                <a:cs typeface="Arial" pitchFamily="34" charset="0"/>
              </a:rPr>
              <a:t>M.Ö. 1274 tarihinde II. Ramses ile Muvattalli arasında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Kadeş önünde büyük bir meydan savaşı yapılmış ve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Kadeş Antlaşması ile sonuçlanmıştır. Bu antlaşmaya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bağlı olarak II. Ramses savaştan önce aldığı yerleri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boşaltmış, Kadeş Şehri Hititlere kalmıştır.</a:t>
            </a:r>
          </a:p>
          <a:p>
            <a:pPr algn="just"/>
            <a:endParaRPr lang="tr-TR" sz="1600" dirty="0">
              <a:latin typeface="Book Antiqua" pitchFamily="18" charset="0"/>
              <a:cs typeface="Arial" pitchFamily="34" charset="0"/>
            </a:endParaRPr>
          </a:p>
          <a:p>
            <a:pPr algn="just"/>
            <a:r>
              <a:rPr lang="tr-TR" sz="1600" dirty="0">
                <a:latin typeface="Book Antiqua" pitchFamily="18" charset="0"/>
                <a:cs typeface="Arial" pitchFamily="34" charset="0"/>
              </a:rPr>
              <a:t>Kadeş Barış Antlaşması sırasında orduda çıkan bir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isyanda, Muvattalli öldürülmüştür. Antlaşma, onun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yerine geçen III. Hattuşili tarafından imzalanmıştır.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(M.Ö. 1269) Bu antlaşma dünya tarihinde eşitlik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ilkesine dayanan en eski antlaşmadır. </a:t>
            </a:r>
            <a: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  <a:t>Antlaşma çivi</a:t>
            </a:r>
            <a:b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</a:br>
            <a: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  <a:t>yazısıyla gümüş plakalar üzerine Akadca olarak</a:t>
            </a:r>
            <a:b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</a:br>
            <a: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  <a:t>yazılmıştır. Ayrıca Kralın mührünün yanında Kraliçenin</a:t>
            </a:r>
            <a:b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</a:br>
            <a: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  <a:t>(tavananna) mührü de vardır.</a:t>
            </a:r>
          </a:p>
          <a:p>
            <a:pPr algn="just"/>
            <a:endParaRPr lang="tr-TR" sz="1600" dirty="0">
              <a:latin typeface="Book Antiqua" pitchFamily="18" charset="0"/>
              <a:cs typeface="Arial" pitchFamily="34" charset="0"/>
            </a:endParaRPr>
          </a:p>
          <a:p>
            <a:pPr algn="just"/>
            <a:r>
              <a:rPr lang="tr-TR" sz="1600" dirty="0">
                <a:latin typeface="Book Antiqua" pitchFamily="18" charset="0"/>
                <a:cs typeface="Arial" pitchFamily="34" charset="0"/>
              </a:rPr>
              <a:t>Bu antlaşmanın gümüş levhalara kazınmış olan asıl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metinleri kayıptır. Mısır'da tapınakların duvarlarına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kazınan antlaşmanın bir nüshasıda, Boğazköy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(Boğazkale) kazılarında kil tablet olarak bulunmuş olup</a:t>
            </a:r>
            <a:br>
              <a:rPr lang="tr-TR" sz="1600" dirty="0">
                <a:latin typeface="Book Antiqua" pitchFamily="18" charset="0"/>
                <a:cs typeface="Arial" pitchFamily="34" charset="0"/>
              </a:rPr>
            </a:br>
            <a:r>
              <a:rPr lang="tr-TR" sz="1600" dirty="0">
                <a:latin typeface="Book Antiqua" pitchFamily="18" charset="0"/>
                <a:cs typeface="Arial" pitchFamily="34" charset="0"/>
              </a:rPr>
              <a:t>İstanbul Arkeoloji Müzesinde sergilenmektedir.</a:t>
            </a:r>
          </a:p>
          <a:p>
            <a:pPr algn="just"/>
            <a:endParaRPr lang="tr-TR" sz="1600" dirty="0">
              <a:latin typeface="Book Antiqua" pitchFamily="18" charset="0"/>
              <a:cs typeface="Arial" pitchFamily="34" charset="0"/>
            </a:endParaRPr>
          </a:p>
          <a:p>
            <a:pPr algn="just"/>
            <a: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  <a:t>Kadeş antlaşmasının Hattuşaş'da bulunan çivi yazılı</a:t>
            </a:r>
            <a:b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</a:br>
            <a: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  <a:t>tabletinin büyütülmüş kopyası New York'ta Birleşmiş</a:t>
            </a:r>
            <a:b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</a:br>
            <a:r>
              <a:rPr lang="tr-TR" sz="1600" b="1" dirty="0">
                <a:solidFill>
                  <a:schemeClr val="bg1"/>
                </a:solidFill>
                <a:latin typeface="Book Antiqua" pitchFamily="18" charset="0"/>
                <a:cs typeface="Arial" pitchFamily="34" charset="0"/>
              </a:rPr>
              <a:t>Milletler Binasında asılıdır.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tr-TR" sz="2800" dirty="0"/>
              <a:t>HİTİT TANRI KABARTMALARI VE ÇEŞİTLİ EŞYALAR</a:t>
            </a:r>
          </a:p>
        </p:txBody>
      </p:sp>
      <p:pic>
        <p:nvPicPr>
          <p:cNvPr id="3" name="2 Resim" descr="C:\Documents and Settings\User\Desktop\Hitit Tanrı Kabartmaları.jpg"/>
          <p:cNvPicPr/>
          <p:nvPr/>
        </p:nvPicPr>
        <p:blipFill>
          <a:blip r:embed="rId3"/>
          <a:stretch>
            <a:fillRect/>
          </a:stretch>
        </p:blipFill>
        <p:spPr bwMode="auto">
          <a:xfrm>
            <a:off x="571472" y="1357298"/>
            <a:ext cx="814393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dirty="0"/>
              <a:t>HİTİT ŞEHRİ MİNİA TÜRK</a:t>
            </a:r>
            <a:br>
              <a:rPr lang="tr-TR" sz="3600" dirty="0"/>
            </a:br>
            <a:endParaRPr lang="tr-TR" sz="3600" dirty="0"/>
          </a:p>
        </p:txBody>
      </p:sp>
      <p:pic>
        <p:nvPicPr>
          <p:cNvPr id="3" name="2 Resim" descr="C:\Documents and Settings\User\Desktop\hitituygarligi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268082"/>
            <a:ext cx="7215238" cy="4661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HİTİT NİKAH TÖRENİ</a:t>
            </a:r>
          </a:p>
        </p:txBody>
      </p:sp>
      <p:pic>
        <p:nvPicPr>
          <p:cNvPr id="2051" name="Picture 3" descr="C:\Documents and Settings\User\Desktop\evlili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142984"/>
            <a:ext cx="8143932" cy="5357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1073</TotalTime>
  <Words>1796</Words>
  <Application>Microsoft Office PowerPoint</Application>
  <PresentationFormat>Ekran Gösterisi (4:3)</PresentationFormat>
  <Paragraphs>118</Paragraphs>
  <Slides>11</Slides>
  <Notes>8</Notes>
  <HiddenSlides>1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Arial</vt:lpstr>
      <vt:lpstr>Book Antiqua</vt:lpstr>
      <vt:lpstr>Calibri</vt:lpstr>
      <vt:lpstr>Constantia</vt:lpstr>
      <vt:lpstr>MS Mincho</vt:lpstr>
      <vt:lpstr>Times New Roman</vt:lpstr>
      <vt:lpstr>Verdana</vt:lpstr>
      <vt:lpstr>Wingdings 2</vt:lpstr>
      <vt:lpstr>Kağıt</vt:lpstr>
      <vt:lpstr>ANADOLU UYGARLIKLARI</vt:lpstr>
      <vt:lpstr>HİTİTLER(ETİLER)</vt:lpstr>
      <vt:lpstr>PowerPoint Sunusu</vt:lpstr>
      <vt:lpstr>PowerPoint Sunusu</vt:lpstr>
      <vt:lpstr>KADEŞ ANTLAŞMASI-TABLET</vt:lpstr>
      <vt:lpstr>PowerPoint Sunusu</vt:lpstr>
      <vt:lpstr>HİTİT TANRI KABARTMALARI VE ÇEŞİTLİ EŞYALAR</vt:lpstr>
      <vt:lpstr>HİTİT ŞEHRİ MİNİA TÜRK </vt:lpstr>
      <vt:lpstr>HİTİT NİKAH TÖRENİ</vt:lpstr>
      <vt:lpstr>ARSLANTEPE HÖYÜĞÜ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HİTİLER(ETİLER)</dc:title>
  <dc:creator>Microsoft-PC</dc:creator>
  <cp:lastModifiedBy>Fuat Atasoy</cp:lastModifiedBy>
  <cp:revision>146</cp:revision>
  <dcterms:created xsi:type="dcterms:W3CDTF">2013-09-16T15:17:53Z</dcterms:created>
  <dcterms:modified xsi:type="dcterms:W3CDTF">2019-05-02T12:48:46Z</dcterms:modified>
</cp:coreProperties>
</file>