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57" r:id="rId6"/>
    <p:sldId id="258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metu.edu.tr/kaymakci/turkish/sedimentoloji_dersnotlari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metu.edu.tr/kaymakci/turkish/sedimentoloji_dersnotlari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metu.edu.tr/kaymakci/turkish/sedimentoloji_dersnotlari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ea typeface="Calibri"/>
              </a:rPr>
              <a:t>Tane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boyu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analizi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4. hafta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729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yelpaze deposu: kötü boylanmış</a:t>
            </a:r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2907"/>
            <a:ext cx="8280920" cy="551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Tane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dağılımı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belirlendikten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sonra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elde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edilen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veriler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ileri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aşamada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değişik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istatistik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işlemlere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tabi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tutulurlar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Bunlar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ortalama</a:t>
            </a:r>
            <a:r>
              <a:rPr lang="en-US" sz="2400" dirty="0">
                <a:solidFill>
                  <a:srgbClr val="000000"/>
                </a:solidFill>
              </a:rPr>
              <a:t> (mean) </a:t>
            </a:r>
            <a:r>
              <a:rPr lang="en-US" sz="2400" dirty="0" err="1">
                <a:solidFill>
                  <a:srgbClr val="000000"/>
                </a:solidFill>
              </a:rPr>
              <a:t>tane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</a:t>
            </a:r>
            <a:r>
              <a:rPr lang="en-US" sz="2400" dirty="0">
                <a:solidFill>
                  <a:srgbClr val="000000"/>
                </a:solidFill>
              </a:rPr>
              <a:t> (</a:t>
            </a:r>
            <a:r>
              <a:rPr lang="en-US" sz="2400" dirty="0" err="1">
                <a:solidFill>
                  <a:srgbClr val="000000"/>
                </a:solidFill>
              </a:rPr>
              <a:t>dağılım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grafiğini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alansal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olarak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iki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eşit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parçaya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bölen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çizgiye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karşılık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gelir</a:t>
            </a:r>
            <a:r>
              <a:rPr lang="en-US" sz="2400" dirty="0">
                <a:solidFill>
                  <a:srgbClr val="000000"/>
                </a:solidFill>
              </a:rPr>
              <a:t>), mod (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yüksek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sınıfın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değeri</a:t>
            </a:r>
            <a:r>
              <a:rPr lang="en-US" sz="2400" dirty="0">
                <a:solidFill>
                  <a:srgbClr val="000000"/>
                </a:solidFill>
              </a:rPr>
              <a:t>), </a:t>
            </a:r>
            <a:r>
              <a:rPr lang="en-US" sz="2400" dirty="0" err="1">
                <a:solidFill>
                  <a:srgbClr val="000000"/>
                </a:solidFill>
              </a:rPr>
              <a:t>medyan</a:t>
            </a:r>
            <a:r>
              <a:rPr lang="en-US" sz="2400" dirty="0">
                <a:solidFill>
                  <a:srgbClr val="000000"/>
                </a:solidFill>
              </a:rPr>
              <a:t> (median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tane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</a:t>
            </a:r>
            <a:r>
              <a:rPr lang="en-US" sz="2400" dirty="0">
                <a:solidFill>
                  <a:srgbClr val="000000"/>
                </a:solidFill>
              </a:rPr>
              <a:t> (%50 ye </a:t>
            </a:r>
            <a:r>
              <a:rPr lang="en-US" sz="2400" dirty="0" err="1">
                <a:solidFill>
                  <a:srgbClr val="000000"/>
                </a:solidFill>
              </a:rPr>
              <a:t>karşılık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gelen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</a:t>
            </a:r>
            <a:r>
              <a:rPr lang="en-US" sz="2400" dirty="0">
                <a:solidFill>
                  <a:srgbClr val="000000"/>
                </a:solidFill>
              </a:rPr>
              <a:t>), </a:t>
            </a:r>
            <a:r>
              <a:rPr lang="en-US" sz="2400" dirty="0" err="1">
                <a:solidFill>
                  <a:srgbClr val="000000"/>
                </a:solidFill>
              </a:rPr>
              <a:t>derecelenme</a:t>
            </a:r>
            <a:r>
              <a:rPr lang="en-US" sz="2400" dirty="0">
                <a:solidFill>
                  <a:srgbClr val="000000"/>
                </a:solidFill>
              </a:rPr>
              <a:t> (sorting) (</a:t>
            </a:r>
            <a:r>
              <a:rPr lang="en-US" sz="2400" dirty="0" err="1">
                <a:solidFill>
                  <a:srgbClr val="000000"/>
                </a:solidFill>
              </a:rPr>
              <a:t>dağılım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eğrisinin</a:t>
            </a:r>
            <a:r>
              <a:rPr lang="en-US" sz="2400" dirty="0">
                <a:solidFill>
                  <a:srgbClr val="000000"/>
                </a:solidFill>
              </a:rPr>
              <a:t> ne </a:t>
            </a:r>
            <a:r>
              <a:rPr lang="en-US" sz="2400" dirty="0" err="1" smtClean="0">
                <a:solidFill>
                  <a:srgbClr val="000000"/>
                </a:solidFill>
              </a:rPr>
              <a:t>kadar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yayvan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veya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olduğu</a:t>
            </a:r>
            <a:r>
              <a:rPr lang="en-US" sz="2400" dirty="0">
                <a:solidFill>
                  <a:srgbClr val="000000"/>
                </a:solidFill>
              </a:rPr>
              <a:t>), </a:t>
            </a:r>
            <a:r>
              <a:rPr lang="en-US" sz="2400" dirty="0" err="1">
                <a:solidFill>
                  <a:srgbClr val="000000"/>
                </a:solidFill>
              </a:rPr>
              <a:t>yamukluk</a:t>
            </a:r>
            <a:r>
              <a:rPr lang="en-US" sz="2400" dirty="0">
                <a:solidFill>
                  <a:srgbClr val="000000"/>
                </a:solidFill>
              </a:rPr>
              <a:t> (skewness) (</a:t>
            </a:r>
            <a:r>
              <a:rPr lang="en-US" sz="2400" dirty="0" err="1">
                <a:solidFill>
                  <a:srgbClr val="000000"/>
                </a:solidFill>
              </a:rPr>
              <a:t>dağılım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eğrisinin</a:t>
            </a:r>
            <a:r>
              <a:rPr lang="en-US" sz="2400" dirty="0">
                <a:solidFill>
                  <a:srgbClr val="000000"/>
                </a:solidFill>
              </a:rPr>
              <a:t> ye </a:t>
            </a:r>
            <a:r>
              <a:rPr lang="en-US" sz="2400" dirty="0" err="1">
                <a:solidFill>
                  <a:srgbClr val="000000"/>
                </a:solidFill>
              </a:rPr>
              <a:t>tarafa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eğimli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olduğu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  <a:r>
              <a:rPr lang="en-US" sz="2400" dirty="0" err="1">
                <a:solidFill>
                  <a:srgbClr val="000000"/>
                </a:solidFill>
              </a:rPr>
              <a:t>ve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 err="1">
                <a:solidFill>
                  <a:srgbClr val="000000"/>
                </a:solidFill>
              </a:rPr>
              <a:t>basıklık</a:t>
            </a:r>
            <a:r>
              <a:rPr lang="en-US" sz="2400" dirty="0">
                <a:solidFill>
                  <a:srgbClr val="000000"/>
                </a:solidFill>
              </a:rPr>
              <a:t> (kurtosis) (</a:t>
            </a:r>
            <a:r>
              <a:rPr lang="en-US" sz="2400" dirty="0" err="1">
                <a:solidFill>
                  <a:srgbClr val="000000"/>
                </a:solidFill>
              </a:rPr>
              <a:t>dağılım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eğrisinin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diklik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veya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basıklık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derecesi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  <a:r>
              <a:rPr lang="en-US" sz="2400" dirty="0" err="1" smtClean="0">
                <a:solidFill>
                  <a:srgbClr val="000000"/>
                </a:solidFill>
              </a:rPr>
              <a:t>hesaplarıdır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Logaritmik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kümülatif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olasılık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dağılım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grafiğinde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dağılımın</a:t>
            </a:r>
            <a:r>
              <a:rPr lang="en-US" sz="2400" dirty="0">
                <a:solidFill>
                  <a:srgbClr val="000000"/>
                </a:solidFill>
              </a:rPr>
              <a:t> normal (</a:t>
            </a:r>
            <a:r>
              <a:rPr lang="en-US" sz="2400" dirty="0" err="1">
                <a:solidFill>
                  <a:srgbClr val="000000"/>
                </a:solidFill>
              </a:rPr>
              <a:t>Gaus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dağılımı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  <a:r>
              <a:rPr lang="en-US" sz="2400" dirty="0" err="1">
                <a:solidFill>
                  <a:srgbClr val="000000"/>
                </a:solidFill>
              </a:rPr>
              <a:t>olması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 err="1">
                <a:solidFill>
                  <a:srgbClr val="000000"/>
                </a:solidFill>
              </a:rPr>
              <a:t>durumunda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grafik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düz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çizgi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olacaktır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Logaritmik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grafiğin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kullanılmasının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diğer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avantajı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yüzdelik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(percentile) </a:t>
            </a:r>
            <a:r>
              <a:rPr lang="en-US" sz="2400" dirty="0" err="1">
                <a:solidFill>
                  <a:srgbClr val="000000"/>
                </a:solidFill>
              </a:rPr>
              <a:t>değerinin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bulunmasıdır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Yüzdelik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herhangi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yüzdelik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aralığına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düşen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tane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boyunun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değeri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olarak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tanımlanır</a:t>
            </a:r>
            <a:endParaRPr lang="en-US" sz="2400" dirty="0"/>
          </a:p>
        </p:txBody>
      </p:sp>
      <p:sp>
        <p:nvSpPr>
          <p:cNvPr id="4" name="Dikdörtgen 3"/>
          <p:cNvSpPr/>
          <p:nvPr/>
        </p:nvSpPr>
        <p:spPr>
          <a:xfrm>
            <a:off x="953818" y="6356167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http://users.metu.edu.tr/kaymakci/turkish/sedimentoloji_dersnotlari.pdf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4831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93752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Bir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çok</a:t>
            </a:r>
            <a:r>
              <a:rPr lang="en-US" sz="2400" dirty="0">
                <a:solidFill>
                  <a:srgbClr val="000000"/>
                </a:solidFill>
              </a:rPr>
              <a:t> sediman unimodal (</a:t>
            </a:r>
            <a:r>
              <a:rPr lang="en-US" sz="2400" dirty="0" err="1">
                <a:solidFill>
                  <a:srgbClr val="000000"/>
                </a:solidFill>
              </a:rPr>
              <a:t>tek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sınıflı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  <a:r>
              <a:rPr lang="en-US" sz="2400" dirty="0" err="1">
                <a:solidFill>
                  <a:srgbClr val="000000"/>
                </a:solidFill>
              </a:rPr>
              <a:t>iken</a:t>
            </a:r>
            <a:r>
              <a:rPr lang="en-US" sz="2400" dirty="0">
                <a:solidFill>
                  <a:srgbClr val="000000"/>
                </a:solidFill>
              </a:rPr>
              <a:t> bimodal (</a:t>
            </a:r>
            <a:r>
              <a:rPr lang="en-US" sz="2400" dirty="0" err="1">
                <a:solidFill>
                  <a:srgbClr val="000000"/>
                </a:solidFill>
              </a:rPr>
              <a:t>çift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sınıflı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  <a:r>
              <a:rPr lang="en-US" sz="2400" dirty="0" err="1">
                <a:solidFill>
                  <a:srgbClr val="000000"/>
                </a:solidFill>
              </a:rPr>
              <a:t>hatta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polimodal</a:t>
            </a:r>
            <a:r>
              <a:rPr lang="en-US" sz="2400" dirty="0">
                <a:solidFill>
                  <a:srgbClr val="000000"/>
                </a:solidFill>
              </a:rPr>
              <a:t> (</a:t>
            </a:r>
            <a:r>
              <a:rPr lang="en-US" sz="2400" dirty="0" err="1">
                <a:solidFill>
                  <a:srgbClr val="000000"/>
                </a:solidFill>
              </a:rPr>
              <a:t>çok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sınıflı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dağılımlara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da </a:t>
            </a:r>
            <a:r>
              <a:rPr lang="en-US" sz="2400" dirty="0" err="1">
                <a:solidFill>
                  <a:srgbClr val="000000"/>
                </a:solidFill>
              </a:rPr>
              <a:t>oldukça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sık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rastlanabilmektedir</a:t>
            </a:r>
            <a:r>
              <a:rPr lang="en-US" sz="2400" dirty="0">
                <a:solidFill>
                  <a:srgbClr val="000000"/>
                </a:solidFill>
              </a:rPr>
              <a:t>. Buna </a:t>
            </a:r>
            <a:r>
              <a:rPr lang="en-US" sz="2400" dirty="0" err="1">
                <a:solidFill>
                  <a:srgbClr val="000000"/>
                </a:solidFill>
              </a:rPr>
              <a:t>hamur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malzemesince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zengin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çakıltaşları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çok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iyi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örnektir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Tane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boyunun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mükemmel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derecede</a:t>
            </a:r>
            <a:r>
              <a:rPr lang="en-US" sz="2400" dirty="0">
                <a:solidFill>
                  <a:srgbClr val="000000"/>
                </a:solidFill>
              </a:rPr>
              <a:t> normal </a:t>
            </a:r>
            <a:r>
              <a:rPr lang="en-US" sz="2400" dirty="0" err="1">
                <a:solidFill>
                  <a:srgbClr val="000000"/>
                </a:solidFill>
              </a:rPr>
              <a:t>olduğu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hallerde</a:t>
            </a:r>
            <a:r>
              <a:rPr lang="en-US" sz="2400" dirty="0">
                <a:solidFill>
                  <a:srgbClr val="000000"/>
                </a:solidFill>
              </a:rPr>
              <a:t> mod, </a:t>
            </a:r>
            <a:r>
              <a:rPr lang="en-US" sz="2400" dirty="0" err="1">
                <a:solidFill>
                  <a:srgbClr val="000000"/>
                </a:solidFill>
              </a:rPr>
              <a:t>medyan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mean </a:t>
            </a:r>
            <a:r>
              <a:rPr lang="en-US" sz="2400" dirty="0" err="1">
                <a:solidFill>
                  <a:srgbClr val="000000"/>
                </a:solidFill>
              </a:rPr>
              <a:t>aynı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değere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sahiptirler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Tane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analizi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alansal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dağılım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haritalarının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çıkarılması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sonucu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akarsu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</a:t>
            </a:r>
            <a:r>
              <a:rPr lang="en-US" sz="2400" dirty="0">
                <a:solidFill>
                  <a:srgbClr val="000000"/>
                </a:solidFill>
              </a:rPr>
              <a:t>/</a:t>
            </a:r>
            <a:r>
              <a:rPr lang="en-US" sz="2400" dirty="0" err="1">
                <a:solidFill>
                  <a:srgbClr val="000000"/>
                </a:solidFill>
              </a:rPr>
              <a:t>veya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türbit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akıntı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yönlerinin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bulunmasında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iyi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yöntemdir</a:t>
            </a:r>
            <a:r>
              <a:rPr lang="en-US" sz="2400" dirty="0">
                <a:solidFill>
                  <a:srgbClr val="000000"/>
                </a:solidFill>
              </a:rPr>
              <a:t>. Bu tip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 err="1">
                <a:solidFill>
                  <a:srgbClr val="000000"/>
                </a:solidFill>
              </a:rPr>
              <a:t>ortamlarda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iri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taneler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akıntının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kaynağına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yakınken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taneler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akıntı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aşağıya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iriden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inceye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doğru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dizilim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gösterirler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tr-TR" sz="2400" dirty="0" smtClean="0">
                <a:solidFill>
                  <a:srgbClr val="000000"/>
                </a:solidFill>
              </a:rPr>
              <a:t>Kumsal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sığdeniz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ortamlarda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boyundaki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azalma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derinliğin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artmasına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bağlı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olarak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dalga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enerjilerindeki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azalma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ile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ilişkilendirilirler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br>
              <a:rPr lang="en-US" sz="2400" dirty="0">
                <a:solidFill>
                  <a:srgbClr val="000000"/>
                </a:solidFill>
              </a:rPr>
            </a:br>
            <a:endParaRPr lang="en-US" sz="2400" dirty="0"/>
          </a:p>
        </p:txBody>
      </p:sp>
      <p:sp>
        <p:nvSpPr>
          <p:cNvPr id="4" name="Dikdörtgen 3"/>
          <p:cNvSpPr/>
          <p:nvPr/>
        </p:nvSpPr>
        <p:spPr>
          <a:xfrm>
            <a:off x="97160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http://users.metu.edu.tr/kaymakci/turkish/sedimentoloji_dersnotlari.pdf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4811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7558" y="1628800"/>
            <a:ext cx="9083352" cy="452596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Yamukluk</a:t>
            </a:r>
            <a:r>
              <a:rPr lang="en-US" sz="2400" dirty="0">
                <a:solidFill>
                  <a:srgbClr val="000000"/>
                </a:solidFill>
              </a:rPr>
              <a:t> (Skewness): </a:t>
            </a:r>
            <a:r>
              <a:rPr lang="en-US" sz="2400" dirty="0" err="1">
                <a:solidFill>
                  <a:srgbClr val="000000"/>
                </a:solidFill>
              </a:rPr>
              <a:t>Yamukluk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dağılımı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grafiklerindeki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simetrikliğin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ölçüsüdür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Eğer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grafik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iri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tanelere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doğru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kuyruk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yapıyorsa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gereğinden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fazla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iri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tanenin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varlığını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dolayısıyla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 err="1">
                <a:solidFill>
                  <a:srgbClr val="000000"/>
                </a:solidFill>
              </a:rPr>
              <a:t>negatif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yamukluğu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ince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tanelere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doğru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kuyruk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yapıyor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ise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pozitif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yamukluk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olarak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adlandırılır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Eğer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dağılım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simetrikse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yamukluktan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bahsedemeyiz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endParaRPr lang="en-US" sz="2400" dirty="0"/>
          </a:p>
        </p:txBody>
      </p:sp>
      <p:sp>
        <p:nvSpPr>
          <p:cNvPr id="4" name="Dikdörtgen 3"/>
          <p:cNvSpPr/>
          <p:nvPr/>
        </p:nvSpPr>
        <p:spPr>
          <a:xfrm>
            <a:off x="97160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http://users.metu.edu.tr/kaymakci/turkish/sedimentoloji_dersnotlari.pdf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3279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83968" y="260648"/>
            <a:ext cx="5112568" cy="1080120"/>
          </a:xfrm>
        </p:spPr>
        <p:txBody>
          <a:bodyPr/>
          <a:lstStyle/>
          <a:p>
            <a:r>
              <a:rPr lang="tr-TR" dirty="0" smtClean="0"/>
              <a:t>Arazide ölçme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030444" cy="662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654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Elek analizi sonucu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85148"/>
            <a:ext cx="8229600" cy="355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20089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G:\Dersler\Alüvyal 2013\alüvyal ek\DSC02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948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İyi boylanmış kum</a:t>
            </a: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130" y="1600200"/>
            <a:ext cx="67957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9001000" cy="599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216</Words>
  <Application>Microsoft Office PowerPoint</Application>
  <PresentationFormat>Ekran Gösterisi (4:3)</PresentationFormat>
  <Paragraphs>12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1" baseType="lpstr">
      <vt:lpstr>Ofis Teması</vt:lpstr>
      <vt:lpstr>Tane boyu analizi</vt:lpstr>
      <vt:lpstr>Slayt 2</vt:lpstr>
      <vt:lpstr>Slayt 3</vt:lpstr>
      <vt:lpstr>Slayt 4</vt:lpstr>
      <vt:lpstr>Arazide ölçme</vt:lpstr>
      <vt:lpstr>Elek analizi sonucu</vt:lpstr>
      <vt:lpstr>Slayt 7</vt:lpstr>
      <vt:lpstr>İyi boylanmış kum</vt:lpstr>
      <vt:lpstr>Slayt 9</vt:lpstr>
      <vt:lpstr>yelpaze deposu: kötü boylanmış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Tane boyu analizi</dc:title>
  <dc:creator>Kullanıcı</dc:creator>
  <cp:lastModifiedBy>-</cp:lastModifiedBy>
  <cp:revision>6</cp:revision>
  <dcterms:created xsi:type="dcterms:W3CDTF">2020-01-31T20:07:50Z</dcterms:created>
  <dcterms:modified xsi:type="dcterms:W3CDTF">2020-02-06T11:39:58Z</dcterms:modified>
</cp:coreProperties>
</file>