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76" r:id="rId7"/>
    <p:sldId id="267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64E9-F4FD-4D77-9490-1894240D42C0}" type="datetimeFigureOut">
              <a:rPr lang="tr-TR" smtClean="0"/>
              <a:pPr/>
              <a:t>08.03.2017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431E-0BCB-4D70-9D21-895090A3F68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Havalı Sondaj Tekniği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 descr="üğ (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498072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652120" y="4149080"/>
            <a:ext cx="3491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14283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Havalı sondaj ekipmanları, döner sondaj yönteminde kullanılan ekipmanlara ilaveten şu elemanlardan oluşur;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1.Kuyu dibi Tabancası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2.Tabanca Matkabı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3.Köpük Pompası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4.Kompresör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04864"/>
            <a:ext cx="1314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Avantajları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Üretim </a:t>
            </a:r>
            <a:r>
              <a:rPr lang="tr-TR" dirty="0" err="1"/>
              <a:t>zonlarına</a:t>
            </a:r>
            <a:r>
              <a:rPr lang="tr-TR" dirty="0"/>
              <a:t> verilen zarar minimumdur</a:t>
            </a:r>
          </a:p>
          <a:p>
            <a:r>
              <a:rPr lang="tr-TR" dirty="0" smtClean="0"/>
              <a:t>Kaçak </a:t>
            </a:r>
            <a:r>
              <a:rPr lang="tr-TR" dirty="0"/>
              <a:t>problemi ortadan kalkmaktadır</a:t>
            </a:r>
          </a:p>
          <a:p>
            <a:r>
              <a:rPr lang="tr-TR" dirty="0" smtClean="0"/>
              <a:t>Üretim </a:t>
            </a:r>
            <a:r>
              <a:rPr lang="tr-TR" dirty="0" err="1"/>
              <a:t>zonlarının</a:t>
            </a:r>
            <a:r>
              <a:rPr lang="tr-TR" dirty="0"/>
              <a:t> potansiyeli daha doğru olarak analiz edilebilmektedir</a:t>
            </a:r>
          </a:p>
          <a:p>
            <a:r>
              <a:rPr lang="tr-TR" dirty="0" smtClean="0"/>
              <a:t>Sondaj </a:t>
            </a:r>
            <a:r>
              <a:rPr lang="tr-TR" dirty="0"/>
              <a:t>hızı </a:t>
            </a:r>
            <a:r>
              <a:rPr lang="tr-TR" dirty="0" smtClean="0"/>
              <a:t>yüksektir</a:t>
            </a:r>
            <a:endParaRPr lang="tr-TR" dirty="0"/>
          </a:p>
          <a:p>
            <a:r>
              <a:rPr lang="tr-TR" dirty="0" smtClean="0"/>
              <a:t>Matkap ömrü </a:t>
            </a:r>
            <a:r>
              <a:rPr lang="tr-TR" dirty="0"/>
              <a:t>uzundur</a:t>
            </a:r>
          </a:p>
          <a:p>
            <a:r>
              <a:rPr lang="tr-TR" dirty="0" smtClean="0"/>
              <a:t>Sert </a:t>
            </a:r>
            <a:r>
              <a:rPr lang="tr-TR" dirty="0"/>
              <a:t>formasyonların delinmesinde daha etkindir</a:t>
            </a:r>
          </a:p>
          <a:p>
            <a:r>
              <a:rPr lang="tr-TR" dirty="0" smtClean="0"/>
              <a:t>Kuyular </a:t>
            </a:r>
            <a:r>
              <a:rPr lang="tr-TR" dirty="0"/>
              <a:t>daha </a:t>
            </a:r>
            <a:r>
              <a:rPr lang="tr-TR" dirty="0" smtClean="0"/>
              <a:t>düzgün </a:t>
            </a:r>
            <a:r>
              <a:rPr lang="tr-TR" dirty="0"/>
              <a:t>ve dik </a:t>
            </a:r>
            <a:r>
              <a:rPr lang="tr-TR" dirty="0" smtClean="0"/>
              <a:t>açılabilmektedir</a:t>
            </a:r>
            <a:endParaRPr lang="tr-TR" dirty="0"/>
          </a:p>
          <a:p>
            <a:r>
              <a:rPr lang="tr-TR" dirty="0" smtClean="0"/>
              <a:t>Çevreye </a:t>
            </a:r>
            <a:r>
              <a:rPr lang="tr-TR" dirty="0"/>
              <a:t>zararı az ve </a:t>
            </a:r>
            <a:r>
              <a:rPr lang="tr-TR" dirty="0" smtClean="0"/>
              <a:t>çalışma </a:t>
            </a:r>
            <a:r>
              <a:rPr lang="tr-TR" dirty="0"/>
              <a:t>ortamı temizdir</a:t>
            </a:r>
          </a:p>
          <a:p>
            <a:r>
              <a:rPr lang="tr-TR" dirty="0" smtClean="0"/>
              <a:t>Maliyetleri düşüktür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Dezavantajları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· Rezervuar </a:t>
            </a:r>
            <a:r>
              <a:rPr lang="tr-TR" dirty="0" smtClean="0"/>
              <a:t>basınç kontrolü </a:t>
            </a:r>
            <a:r>
              <a:rPr lang="tr-TR" dirty="0"/>
              <a:t>minimum </a:t>
            </a:r>
            <a:r>
              <a:rPr lang="tr-TR" dirty="0" smtClean="0"/>
              <a:t>düzeydedir.</a:t>
            </a:r>
            <a:endParaRPr lang="tr-TR" dirty="0"/>
          </a:p>
          <a:p>
            <a:pPr algn="just"/>
            <a:r>
              <a:rPr lang="tr-TR" dirty="0"/>
              <a:t>· Kuyu duvarlarına uygulanan </a:t>
            </a:r>
            <a:r>
              <a:rPr lang="tr-TR" dirty="0" smtClean="0"/>
              <a:t>basınç </a:t>
            </a:r>
            <a:r>
              <a:rPr lang="tr-TR" dirty="0"/>
              <a:t>yok denecek kadar azdır</a:t>
            </a:r>
          </a:p>
          <a:p>
            <a:r>
              <a:rPr lang="tr-TR" dirty="0"/>
              <a:t>· Su girişlerinde hava ile devam etme zorlaşır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4004008" cy="649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79"/>
            <a:ext cx="4680520" cy="581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6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534275" cy="461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94</Words>
  <Application>Microsoft Office PowerPoint</Application>
  <PresentationFormat>Ekran Gösterisi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Ofis Teması</vt:lpstr>
      <vt:lpstr>Havalı Sondaj Tekniği </vt:lpstr>
      <vt:lpstr>Avantajları</vt:lpstr>
      <vt:lpstr>Dezavantajları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D.C.D.M.A. Standardında Ekipmanların İsimlendirilmeleri </dc:title>
  <dc:creator>pc</dc:creator>
  <cp:lastModifiedBy>Ayyıldız</cp:lastModifiedBy>
  <cp:revision>28</cp:revision>
  <dcterms:created xsi:type="dcterms:W3CDTF">2013-11-07T09:10:44Z</dcterms:created>
  <dcterms:modified xsi:type="dcterms:W3CDTF">2017-03-08T20:41:58Z</dcterms:modified>
</cp:coreProperties>
</file>