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75E9-9CD1-4C43-9D75-5B6653590EA7}" type="datetimeFigureOut">
              <a:rPr lang="tr-TR" smtClean="0"/>
              <a:t>10.1.2017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06C-FC32-4C75-8011-9A5985B0D2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75E9-9CD1-4C43-9D75-5B6653590EA7}" type="datetimeFigureOut">
              <a:rPr lang="tr-TR" smtClean="0"/>
              <a:t>10.1.2017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06C-FC32-4C75-8011-9A5985B0D2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75E9-9CD1-4C43-9D75-5B6653590EA7}" type="datetimeFigureOut">
              <a:rPr lang="tr-TR" smtClean="0"/>
              <a:t>10.1.2017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06C-FC32-4C75-8011-9A5985B0D2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75E9-9CD1-4C43-9D75-5B6653590EA7}" type="datetimeFigureOut">
              <a:rPr lang="tr-TR" smtClean="0"/>
              <a:t>10.1.2017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06C-FC32-4C75-8011-9A5985B0D2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75E9-9CD1-4C43-9D75-5B6653590EA7}" type="datetimeFigureOut">
              <a:rPr lang="tr-TR" smtClean="0"/>
              <a:t>10.1.2017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06C-FC32-4C75-8011-9A5985B0D2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75E9-9CD1-4C43-9D75-5B6653590EA7}" type="datetimeFigureOut">
              <a:rPr lang="tr-TR" smtClean="0"/>
              <a:t>10.1.2017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06C-FC32-4C75-8011-9A5985B0D2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75E9-9CD1-4C43-9D75-5B6653590EA7}" type="datetimeFigureOut">
              <a:rPr lang="tr-TR" smtClean="0"/>
              <a:t>10.1.2017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06C-FC32-4C75-8011-9A5985B0D2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75E9-9CD1-4C43-9D75-5B6653590EA7}" type="datetimeFigureOut">
              <a:rPr lang="tr-TR" smtClean="0"/>
              <a:t>10.1.2017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06C-FC32-4C75-8011-9A5985B0D2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75E9-9CD1-4C43-9D75-5B6653590EA7}" type="datetimeFigureOut">
              <a:rPr lang="tr-TR" smtClean="0"/>
              <a:t>10.1.2017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06C-FC32-4C75-8011-9A5985B0D2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75E9-9CD1-4C43-9D75-5B6653590EA7}" type="datetimeFigureOut">
              <a:rPr lang="tr-TR" smtClean="0"/>
              <a:t>10.1.2017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06C-FC32-4C75-8011-9A5985B0D2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75E9-9CD1-4C43-9D75-5B6653590EA7}" type="datetimeFigureOut">
              <a:rPr lang="tr-TR" smtClean="0"/>
              <a:t>10.1.2017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06C-FC32-4C75-8011-9A5985B0D2D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75E9-9CD1-4C43-9D75-5B6653590EA7}" type="datetimeFigureOut">
              <a:rPr lang="tr-TR" smtClean="0"/>
              <a:t>10.1.2017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6606C-FC32-4C75-8011-9A5985B0D2D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1.bp.blogspot.com/-Wy8D9xu5UuU/TyLyPWc7O1I/AAAAAAAAAh4/yZLrockh7uw/s1600/bruegel+00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4.bp.blogspot.com/-qBPbmrRfhbk/TyVE3loloQI/AAAAAAAAAkU/FSBu4pE3OSM/s1600/bruegel-the-elder-pieter-cocuk-oyunlar%5b1%5d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2051720" y="5157192"/>
            <a:ext cx="5112568" cy="36004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Eserin Adı: </a:t>
            </a:r>
            <a:r>
              <a:rPr lang="tr-TR" dirty="0"/>
              <a:t>Çocuk Oyunları </a:t>
            </a:r>
          </a:p>
        </p:txBody>
      </p:sp>
      <p:pic>
        <p:nvPicPr>
          <p:cNvPr id="4" name="3 İçerik Yer Tutucusu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3409" r="3409"/>
          <a:stretch>
            <a:fillRect/>
          </a:stretch>
        </p:blipFill>
        <p:spPr bwMode="auto">
          <a:xfrm>
            <a:off x="1619672" y="188640"/>
            <a:ext cx="6380112" cy="49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Yer Tutucusu"/>
          <p:cNvSpPr>
            <a:spLocks noGrp="1"/>
          </p:cNvSpPr>
          <p:nvPr>
            <p:ph type="body" sz="half" idx="2"/>
          </p:nvPr>
        </p:nvSpPr>
        <p:spPr>
          <a:xfrm>
            <a:off x="2123728" y="5517232"/>
            <a:ext cx="5486400" cy="804862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Yapım tarihi: </a:t>
            </a:r>
            <a:r>
              <a:rPr lang="tr-TR" b="1" dirty="0"/>
              <a:t>1560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Orijinal ebadı: 118 X 161 cm</a:t>
            </a:r>
            <a:br>
              <a:rPr lang="tr-TR" dirty="0"/>
            </a:br>
            <a:r>
              <a:rPr lang="tr-TR" dirty="0"/>
              <a:t>Tekniği:</a:t>
            </a:r>
            <a:r>
              <a:rPr lang="tr-TR" b="1" dirty="0"/>
              <a:t> </a:t>
            </a:r>
            <a:r>
              <a:rPr lang="tr-TR" dirty="0"/>
              <a:t>ahşap üstüne yağlıboya</a:t>
            </a:r>
            <a:br>
              <a:rPr lang="tr-TR" dirty="0"/>
            </a:br>
            <a:r>
              <a:rPr lang="tr-TR" dirty="0"/>
              <a:t>Bulunduğu yer: </a:t>
            </a:r>
            <a:r>
              <a:rPr lang="tr-TR" dirty="0" err="1"/>
              <a:t>Kunsthistorisches</a:t>
            </a:r>
            <a:r>
              <a:rPr lang="tr-TR" dirty="0"/>
              <a:t> </a:t>
            </a:r>
            <a:r>
              <a:rPr lang="tr-TR" dirty="0" err="1"/>
              <a:t>Museum</a:t>
            </a:r>
            <a:r>
              <a:rPr lang="tr-TR" dirty="0"/>
              <a:t> / Viyana - Avusturya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http://1.bp.blogspot.com/-Wy8D9xu5UuU/TyLyPWc7O1I/AAAAAAAAAh4/yZLrockh7uw/s640/bruegel+00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4664"/>
            <a:ext cx="60960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5157192"/>
            <a:ext cx="792088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Tabloda 168 erkek ve 78 kız 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ocuğu var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yetişkin olarak iki fig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 yer alıyor ki bunlar resmin ortalarında başında gelin duvağı olan kadın ile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resmin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sağ 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 b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mde kavga eden iki 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ocuğun 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zerine su d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ken yaşlı kadındır.</a:t>
            </a:r>
            <a:endParaRPr kumimoji="0" lang="tr-T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ocukların hepsi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tek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tek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veya grup halinde oynamaktadırlar,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rgbClr val="6AA8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oyun dışında kalıp bekleyen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rgbClr val="6AA84F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rgbClr val="6AA8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 da oynamadan sadece seyreden hi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rgbClr val="6AA84F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rgbClr val="6AA8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bir 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rgbClr val="6AA84F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rgbClr val="6AA8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ocuk yoktur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6FA8D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tr-T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Tabloda 91 (</a:t>
            </a:r>
            <a:r>
              <a:rPr kumimoji="0" lang="tr-TR" sz="11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doksanbir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oyun resmedilmiştir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91 adet farklı ve bilinen 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ocuk oyunu.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ttp://4.bp.blogspot.com/-qBPbmrRfhbk/TyVE3loloQI/AAAAAAAAAkU/FSBu4pE3OSM/s320/bruegel-the-elder-pieter-cocuk-oyunlar%5B1%5D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628800"/>
            <a:ext cx="4110757" cy="293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411760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Körebe oynayan çocuklar, bina ile çit arasında yer almaktadırlar (</a:t>
            </a:r>
            <a:r>
              <a:rPr lang="tr-TR" b="1" dirty="0"/>
              <a:t>15</a:t>
            </a:r>
            <a:r>
              <a:rPr lang="tr-TR" dirty="0"/>
              <a:t>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41</Words>
  <Application>Microsoft Office PowerPoint</Application>
  <PresentationFormat>Ekran Gösterisi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Ofis Teması</vt:lpstr>
      <vt:lpstr>Slayt 1</vt:lpstr>
      <vt:lpstr>Eserin Adı: Çocuk Oyunları </vt:lpstr>
      <vt:lpstr>Slayt 3</vt:lpstr>
      <vt:lpstr>Slayt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pınarhoca</dc:creator>
  <cp:lastModifiedBy>pınarhoca</cp:lastModifiedBy>
  <cp:revision>5</cp:revision>
  <dcterms:created xsi:type="dcterms:W3CDTF">2017-01-10T08:37:00Z</dcterms:created>
  <dcterms:modified xsi:type="dcterms:W3CDTF">2017-01-10T09:23:02Z</dcterms:modified>
</cp:coreProperties>
</file>