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6BBFA0-9576-4499-929B-43098EBF7BC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C8751C9B-BF0F-45DA-B27B-34516CE94E06}">
      <dgm:prSet phldrT="[Metin]" custT="1"/>
      <dgm:spPr>
        <a:solidFill>
          <a:schemeClr val="accent3">
            <a:lumMod val="75000"/>
          </a:schemeClr>
        </a:solidFill>
      </dgm:spPr>
      <dgm:t>
        <a:bodyPr/>
        <a:lstStyle/>
        <a:p>
          <a:r>
            <a:rPr lang="tr-TR" sz="1400" b="1" dirty="0" smtClean="0"/>
            <a:t>Öğrenciler öğrenmeye istekli olacak.</a:t>
          </a:r>
          <a:endParaRPr lang="tr-TR" sz="1400" b="1" dirty="0"/>
        </a:p>
      </dgm:t>
    </dgm:pt>
    <dgm:pt modelId="{CA5EB80F-077C-4EAE-889E-28ECB2B235D9}" type="parTrans" cxnId="{DB798CBF-D29F-4CD5-B291-558DAE8A2B84}">
      <dgm:prSet/>
      <dgm:spPr/>
      <dgm:t>
        <a:bodyPr/>
        <a:lstStyle/>
        <a:p>
          <a:endParaRPr lang="tr-TR" sz="1400" b="1"/>
        </a:p>
      </dgm:t>
    </dgm:pt>
    <dgm:pt modelId="{93F46DF5-83DE-420C-AD27-C30478299275}" type="sibTrans" cxnId="{DB798CBF-D29F-4CD5-B291-558DAE8A2B84}">
      <dgm:prSet custT="1"/>
      <dgm:spPr/>
      <dgm:t>
        <a:bodyPr/>
        <a:lstStyle/>
        <a:p>
          <a:endParaRPr lang="tr-TR" sz="1400" b="1"/>
        </a:p>
      </dgm:t>
    </dgm:pt>
    <dgm:pt modelId="{7BE97409-1C24-415E-B6B5-A62DC42E5C26}">
      <dgm:prSet phldrT="[Metin]" custT="1"/>
      <dgm:spPr>
        <a:solidFill>
          <a:schemeClr val="accent6">
            <a:lumMod val="75000"/>
          </a:schemeClr>
        </a:solidFill>
      </dgm:spPr>
      <dgm:t>
        <a:bodyPr/>
        <a:lstStyle/>
        <a:p>
          <a:r>
            <a:rPr lang="tr-TR" sz="1400" b="1" dirty="0" smtClean="0"/>
            <a:t>Öğrenciler birbirlerinden öğrenecekler.</a:t>
          </a:r>
          <a:endParaRPr lang="tr-TR" sz="1400" b="1" dirty="0"/>
        </a:p>
      </dgm:t>
    </dgm:pt>
    <dgm:pt modelId="{40593439-AE29-4D7F-885C-4BE0940CCDB2}" type="parTrans" cxnId="{BE645EA0-84C8-425F-B256-C04009A21D1C}">
      <dgm:prSet/>
      <dgm:spPr/>
      <dgm:t>
        <a:bodyPr/>
        <a:lstStyle/>
        <a:p>
          <a:endParaRPr lang="tr-TR" sz="1400" b="1"/>
        </a:p>
      </dgm:t>
    </dgm:pt>
    <dgm:pt modelId="{04A89BB3-888A-497F-BDD7-BF9606B4EDD0}" type="sibTrans" cxnId="{BE645EA0-84C8-425F-B256-C04009A21D1C}">
      <dgm:prSet custT="1"/>
      <dgm:spPr/>
      <dgm:t>
        <a:bodyPr/>
        <a:lstStyle/>
        <a:p>
          <a:endParaRPr lang="tr-TR" sz="1400" b="1"/>
        </a:p>
      </dgm:t>
    </dgm:pt>
    <dgm:pt modelId="{7C162E25-D6C4-40C6-8681-157EFCC725A3}">
      <dgm:prSet phldrT="[Metin]" custT="1"/>
      <dgm:spPr>
        <a:solidFill>
          <a:schemeClr val="accent4">
            <a:lumMod val="75000"/>
          </a:schemeClr>
        </a:solidFill>
      </dgm:spPr>
      <dgm:t>
        <a:bodyPr/>
        <a:lstStyle/>
        <a:p>
          <a:r>
            <a:rPr lang="tr-TR" sz="1400" b="1" dirty="0" smtClean="0"/>
            <a:t>Kendine güveni öğrenecekler.</a:t>
          </a:r>
          <a:endParaRPr lang="tr-TR" sz="1400" b="1" dirty="0"/>
        </a:p>
      </dgm:t>
    </dgm:pt>
    <dgm:pt modelId="{4305C03B-AADF-4B2B-9169-DBC207615E84}" type="parTrans" cxnId="{261DB98B-160C-404F-9374-E4A93433A144}">
      <dgm:prSet/>
      <dgm:spPr/>
      <dgm:t>
        <a:bodyPr/>
        <a:lstStyle/>
        <a:p>
          <a:endParaRPr lang="tr-TR" sz="1400" b="1"/>
        </a:p>
      </dgm:t>
    </dgm:pt>
    <dgm:pt modelId="{7C077CB2-DC28-414F-B62D-EF2384EFC467}" type="sibTrans" cxnId="{261DB98B-160C-404F-9374-E4A93433A144}">
      <dgm:prSet custT="1"/>
      <dgm:spPr/>
      <dgm:t>
        <a:bodyPr/>
        <a:lstStyle/>
        <a:p>
          <a:endParaRPr lang="tr-TR" sz="1400" b="1"/>
        </a:p>
      </dgm:t>
    </dgm:pt>
    <dgm:pt modelId="{8871AD79-EAEA-4550-A2FB-F2AC0B8B96FA}">
      <dgm:prSet phldrT="[Metin]" custT="1"/>
      <dgm:spPr>
        <a:solidFill>
          <a:srgbClr val="00B0F0"/>
        </a:solidFill>
      </dgm:spPr>
      <dgm:t>
        <a:bodyPr/>
        <a:lstStyle/>
        <a:p>
          <a:r>
            <a:rPr lang="tr-TR" sz="1400" b="1" dirty="0" smtClean="0"/>
            <a:t>Öğrenciler sürekli bilgi  elde edecekler.</a:t>
          </a:r>
          <a:endParaRPr lang="tr-TR" sz="1400" b="1" dirty="0"/>
        </a:p>
      </dgm:t>
    </dgm:pt>
    <dgm:pt modelId="{50A2CBF4-6117-4967-87D2-5C55B46C2111}" type="parTrans" cxnId="{188F4FCD-2DF7-401C-903B-5F691D39AD96}">
      <dgm:prSet/>
      <dgm:spPr/>
      <dgm:t>
        <a:bodyPr/>
        <a:lstStyle/>
        <a:p>
          <a:endParaRPr lang="tr-TR" sz="1400" b="1"/>
        </a:p>
      </dgm:t>
    </dgm:pt>
    <dgm:pt modelId="{8D3C5975-63F6-4FBB-9A17-446A2E88E8D6}" type="sibTrans" cxnId="{188F4FCD-2DF7-401C-903B-5F691D39AD96}">
      <dgm:prSet custT="1"/>
      <dgm:spPr/>
      <dgm:t>
        <a:bodyPr/>
        <a:lstStyle/>
        <a:p>
          <a:endParaRPr lang="tr-TR" sz="1400" b="1"/>
        </a:p>
      </dgm:t>
    </dgm:pt>
    <dgm:pt modelId="{C7EC7A15-4C8D-4464-BC16-300D2FDDC754}">
      <dgm:prSet phldrT="[Metin]" custT="1"/>
      <dgm:spPr>
        <a:solidFill>
          <a:schemeClr val="accent2">
            <a:lumMod val="75000"/>
          </a:schemeClr>
        </a:solidFill>
      </dgm:spPr>
      <dgm:t>
        <a:bodyPr/>
        <a:lstStyle/>
        <a:p>
          <a:r>
            <a:rPr lang="tr-TR" sz="1400" b="1" dirty="0" smtClean="0"/>
            <a:t>Çocuklar öğretmeni kendilerinden biri olarak görecekler.</a:t>
          </a:r>
          <a:endParaRPr lang="tr-TR" sz="1400" b="1" dirty="0"/>
        </a:p>
      </dgm:t>
    </dgm:pt>
    <dgm:pt modelId="{FCBE7558-FA62-4B2A-A0C8-8EAF12D8DE50}" type="parTrans" cxnId="{D52F26AF-EB75-4C26-A347-8DF614698A3C}">
      <dgm:prSet/>
      <dgm:spPr/>
      <dgm:t>
        <a:bodyPr/>
        <a:lstStyle/>
        <a:p>
          <a:endParaRPr lang="tr-TR" sz="1400" b="1"/>
        </a:p>
      </dgm:t>
    </dgm:pt>
    <dgm:pt modelId="{B9581F2D-A841-4565-AD47-6B0B11CF0778}" type="sibTrans" cxnId="{D52F26AF-EB75-4C26-A347-8DF614698A3C}">
      <dgm:prSet custT="1"/>
      <dgm:spPr/>
      <dgm:t>
        <a:bodyPr/>
        <a:lstStyle/>
        <a:p>
          <a:endParaRPr lang="tr-TR" sz="1400" b="1"/>
        </a:p>
      </dgm:t>
    </dgm:pt>
    <dgm:pt modelId="{816F1D33-D051-4002-B529-8DB7F1D5B7FB}" type="pres">
      <dgm:prSet presAssocID="{516BBFA0-9576-4499-929B-43098EBF7BC1}" presName="cycle" presStyleCnt="0">
        <dgm:presLayoutVars>
          <dgm:dir/>
          <dgm:resizeHandles val="exact"/>
        </dgm:presLayoutVars>
      </dgm:prSet>
      <dgm:spPr/>
      <dgm:t>
        <a:bodyPr/>
        <a:lstStyle/>
        <a:p>
          <a:endParaRPr lang="tr-TR"/>
        </a:p>
      </dgm:t>
    </dgm:pt>
    <dgm:pt modelId="{3722C1C3-37D4-44CB-8EC1-BB838B05F1EE}" type="pres">
      <dgm:prSet presAssocID="{C8751C9B-BF0F-45DA-B27B-34516CE94E06}" presName="node" presStyleLbl="node1" presStyleIdx="0" presStyleCnt="5">
        <dgm:presLayoutVars>
          <dgm:bulletEnabled val="1"/>
        </dgm:presLayoutVars>
      </dgm:prSet>
      <dgm:spPr/>
      <dgm:t>
        <a:bodyPr/>
        <a:lstStyle/>
        <a:p>
          <a:endParaRPr lang="tr-TR"/>
        </a:p>
      </dgm:t>
    </dgm:pt>
    <dgm:pt modelId="{8A0BCC61-EE33-46D4-A9D6-80363652500F}" type="pres">
      <dgm:prSet presAssocID="{93F46DF5-83DE-420C-AD27-C30478299275}" presName="sibTrans" presStyleLbl="sibTrans2D1" presStyleIdx="0" presStyleCnt="5"/>
      <dgm:spPr/>
      <dgm:t>
        <a:bodyPr/>
        <a:lstStyle/>
        <a:p>
          <a:endParaRPr lang="tr-TR"/>
        </a:p>
      </dgm:t>
    </dgm:pt>
    <dgm:pt modelId="{6700B52E-9B73-4087-B1E6-B2D717881451}" type="pres">
      <dgm:prSet presAssocID="{93F46DF5-83DE-420C-AD27-C30478299275}" presName="connectorText" presStyleLbl="sibTrans2D1" presStyleIdx="0" presStyleCnt="5"/>
      <dgm:spPr/>
      <dgm:t>
        <a:bodyPr/>
        <a:lstStyle/>
        <a:p>
          <a:endParaRPr lang="tr-TR"/>
        </a:p>
      </dgm:t>
    </dgm:pt>
    <dgm:pt modelId="{B3025E82-8E25-4D4A-9F15-84B74C3DE29C}" type="pres">
      <dgm:prSet presAssocID="{7BE97409-1C24-415E-B6B5-A62DC42E5C26}" presName="node" presStyleLbl="node1" presStyleIdx="1" presStyleCnt="5" custScaleX="112408" custScaleY="113544">
        <dgm:presLayoutVars>
          <dgm:bulletEnabled val="1"/>
        </dgm:presLayoutVars>
      </dgm:prSet>
      <dgm:spPr/>
      <dgm:t>
        <a:bodyPr/>
        <a:lstStyle/>
        <a:p>
          <a:endParaRPr lang="tr-TR"/>
        </a:p>
      </dgm:t>
    </dgm:pt>
    <dgm:pt modelId="{567B4484-2FD7-47B9-9D63-33772F78F60E}" type="pres">
      <dgm:prSet presAssocID="{04A89BB3-888A-497F-BDD7-BF9606B4EDD0}" presName="sibTrans" presStyleLbl="sibTrans2D1" presStyleIdx="1" presStyleCnt="5"/>
      <dgm:spPr/>
      <dgm:t>
        <a:bodyPr/>
        <a:lstStyle/>
        <a:p>
          <a:endParaRPr lang="tr-TR"/>
        </a:p>
      </dgm:t>
    </dgm:pt>
    <dgm:pt modelId="{BADECACD-51EE-414E-8C21-D5581BBE7CF3}" type="pres">
      <dgm:prSet presAssocID="{04A89BB3-888A-497F-BDD7-BF9606B4EDD0}" presName="connectorText" presStyleLbl="sibTrans2D1" presStyleIdx="1" presStyleCnt="5"/>
      <dgm:spPr/>
      <dgm:t>
        <a:bodyPr/>
        <a:lstStyle/>
        <a:p>
          <a:endParaRPr lang="tr-TR"/>
        </a:p>
      </dgm:t>
    </dgm:pt>
    <dgm:pt modelId="{833ECEE1-ACFC-4C05-9D74-4E6608D41394}" type="pres">
      <dgm:prSet presAssocID="{7C162E25-D6C4-40C6-8681-157EFCC725A3}" presName="node" presStyleLbl="node1" presStyleIdx="2" presStyleCnt="5" custScaleX="114267" custScaleY="121101">
        <dgm:presLayoutVars>
          <dgm:bulletEnabled val="1"/>
        </dgm:presLayoutVars>
      </dgm:prSet>
      <dgm:spPr/>
      <dgm:t>
        <a:bodyPr/>
        <a:lstStyle/>
        <a:p>
          <a:endParaRPr lang="tr-TR"/>
        </a:p>
      </dgm:t>
    </dgm:pt>
    <dgm:pt modelId="{E71A1633-9A8D-463B-B3E6-7F791B6472B4}" type="pres">
      <dgm:prSet presAssocID="{7C077CB2-DC28-414F-B62D-EF2384EFC467}" presName="sibTrans" presStyleLbl="sibTrans2D1" presStyleIdx="2" presStyleCnt="5"/>
      <dgm:spPr/>
      <dgm:t>
        <a:bodyPr/>
        <a:lstStyle/>
        <a:p>
          <a:endParaRPr lang="tr-TR"/>
        </a:p>
      </dgm:t>
    </dgm:pt>
    <dgm:pt modelId="{F0F2DE4D-2EC0-45AD-9B38-4098FDCFD7F2}" type="pres">
      <dgm:prSet presAssocID="{7C077CB2-DC28-414F-B62D-EF2384EFC467}" presName="connectorText" presStyleLbl="sibTrans2D1" presStyleIdx="2" presStyleCnt="5"/>
      <dgm:spPr/>
      <dgm:t>
        <a:bodyPr/>
        <a:lstStyle/>
        <a:p>
          <a:endParaRPr lang="tr-TR"/>
        </a:p>
      </dgm:t>
    </dgm:pt>
    <dgm:pt modelId="{4D48F3FB-FEB1-474D-808A-9934306E7ABF}" type="pres">
      <dgm:prSet presAssocID="{8871AD79-EAEA-4550-A2FB-F2AC0B8B96FA}" presName="node" presStyleLbl="node1" presStyleIdx="3" presStyleCnt="5">
        <dgm:presLayoutVars>
          <dgm:bulletEnabled val="1"/>
        </dgm:presLayoutVars>
      </dgm:prSet>
      <dgm:spPr/>
      <dgm:t>
        <a:bodyPr/>
        <a:lstStyle/>
        <a:p>
          <a:endParaRPr lang="tr-TR"/>
        </a:p>
      </dgm:t>
    </dgm:pt>
    <dgm:pt modelId="{5F401804-DE54-4583-BE0D-5270993FA4E8}" type="pres">
      <dgm:prSet presAssocID="{8D3C5975-63F6-4FBB-9A17-446A2E88E8D6}" presName="sibTrans" presStyleLbl="sibTrans2D1" presStyleIdx="3" presStyleCnt="5"/>
      <dgm:spPr/>
      <dgm:t>
        <a:bodyPr/>
        <a:lstStyle/>
        <a:p>
          <a:endParaRPr lang="tr-TR"/>
        </a:p>
      </dgm:t>
    </dgm:pt>
    <dgm:pt modelId="{5ADC8CD3-715E-4E6F-9589-2B9F0119B79D}" type="pres">
      <dgm:prSet presAssocID="{8D3C5975-63F6-4FBB-9A17-446A2E88E8D6}" presName="connectorText" presStyleLbl="sibTrans2D1" presStyleIdx="3" presStyleCnt="5"/>
      <dgm:spPr/>
      <dgm:t>
        <a:bodyPr/>
        <a:lstStyle/>
        <a:p>
          <a:endParaRPr lang="tr-TR"/>
        </a:p>
      </dgm:t>
    </dgm:pt>
    <dgm:pt modelId="{61189ED9-F0B1-4A8A-8789-D501F294FC14}" type="pres">
      <dgm:prSet presAssocID="{C7EC7A15-4C8D-4464-BC16-300D2FDDC754}" presName="node" presStyleLbl="node1" presStyleIdx="4" presStyleCnt="5" custScaleX="127119" custScaleY="107158">
        <dgm:presLayoutVars>
          <dgm:bulletEnabled val="1"/>
        </dgm:presLayoutVars>
      </dgm:prSet>
      <dgm:spPr/>
      <dgm:t>
        <a:bodyPr/>
        <a:lstStyle/>
        <a:p>
          <a:endParaRPr lang="tr-TR"/>
        </a:p>
      </dgm:t>
    </dgm:pt>
    <dgm:pt modelId="{45922FB5-C32B-43A9-A98F-EB6F6AD0AC18}" type="pres">
      <dgm:prSet presAssocID="{B9581F2D-A841-4565-AD47-6B0B11CF0778}" presName="sibTrans" presStyleLbl="sibTrans2D1" presStyleIdx="4" presStyleCnt="5"/>
      <dgm:spPr/>
      <dgm:t>
        <a:bodyPr/>
        <a:lstStyle/>
        <a:p>
          <a:endParaRPr lang="tr-TR"/>
        </a:p>
      </dgm:t>
    </dgm:pt>
    <dgm:pt modelId="{31C4B4C6-0B38-4091-ACE6-4864A6923C1D}" type="pres">
      <dgm:prSet presAssocID="{B9581F2D-A841-4565-AD47-6B0B11CF0778}" presName="connectorText" presStyleLbl="sibTrans2D1" presStyleIdx="4" presStyleCnt="5"/>
      <dgm:spPr/>
      <dgm:t>
        <a:bodyPr/>
        <a:lstStyle/>
        <a:p>
          <a:endParaRPr lang="tr-TR"/>
        </a:p>
      </dgm:t>
    </dgm:pt>
  </dgm:ptLst>
  <dgm:cxnLst>
    <dgm:cxn modelId="{776E9007-CAF0-405E-9FE0-B04625F958F0}" type="presOf" srcId="{93F46DF5-83DE-420C-AD27-C30478299275}" destId="{8A0BCC61-EE33-46D4-A9D6-80363652500F}" srcOrd="0" destOrd="0" presId="urn:microsoft.com/office/officeart/2005/8/layout/cycle2"/>
    <dgm:cxn modelId="{254BEE43-5FB2-48AC-A56A-5E6AE1A8BE5F}" type="presOf" srcId="{8D3C5975-63F6-4FBB-9A17-446A2E88E8D6}" destId="{5ADC8CD3-715E-4E6F-9589-2B9F0119B79D}" srcOrd="1" destOrd="0" presId="urn:microsoft.com/office/officeart/2005/8/layout/cycle2"/>
    <dgm:cxn modelId="{261DB98B-160C-404F-9374-E4A93433A144}" srcId="{516BBFA0-9576-4499-929B-43098EBF7BC1}" destId="{7C162E25-D6C4-40C6-8681-157EFCC725A3}" srcOrd="2" destOrd="0" parTransId="{4305C03B-AADF-4B2B-9169-DBC207615E84}" sibTransId="{7C077CB2-DC28-414F-B62D-EF2384EFC467}"/>
    <dgm:cxn modelId="{2BB99A16-4B0D-4EA4-B150-7A38521B3EF2}" type="presOf" srcId="{7BE97409-1C24-415E-B6B5-A62DC42E5C26}" destId="{B3025E82-8E25-4D4A-9F15-84B74C3DE29C}" srcOrd="0" destOrd="0" presId="urn:microsoft.com/office/officeart/2005/8/layout/cycle2"/>
    <dgm:cxn modelId="{D196F73B-FC41-4198-910C-BFC2E109E3DB}" type="presOf" srcId="{516BBFA0-9576-4499-929B-43098EBF7BC1}" destId="{816F1D33-D051-4002-B529-8DB7F1D5B7FB}" srcOrd="0" destOrd="0" presId="urn:microsoft.com/office/officeart/2005/8/layout/cycle2"/>
    <dgm:cxn modelId="{D99AF462-5FB7-4376-935E-6C4610C59377}" type="presOf" srcId="{B9581F2D-A841-4565-AD47-6B0B11CF0778}" destId="{31C4B4C6-0B38-4091-ACE6-4864A6923C1D}" srcOrd="1" destOrd="0" presId="urn:microsoft.com/office/officeart/2005/8/layout/cycle2"/>
    <dgm:cxn modelId="{C5BDFBFE-1140-4CEB-ACBC-2FD4F92090E3}" type="presOf" srcId="{7C077CB2-DC28-414F-B62D-EF2384EFC467}" destId="{F0F2DE4D-2EC0-45AD-9B38-4098FDCFD7F2}" srcOrd="1" destOrd="0" presId="urn:microsoft.com/office/officeart/2005/8/layout/cycle2"/>
    <dgm:cxn modelId="{D52F26AF-EB75-4C26-A347-8DF614698A3C}" srcId="{516BBFA0-9576-4499-929B-43098EBF7BC1}" destId="{C7EC7A15-4C8D-4464-BC16-300D2FDDC754}" srcOrd="4" destOrd="0" parTransId="{FCBE7558-FA62-4B2A-A0C8-8EAF12D8DE50}" sibTransId="{B9581F2D-A841-4565-AD47-6B0B11CF0778}"/>
    <dgm:cxn modelId="{9F471432-89C9-4BCA-B7FF-3041062B430D}" type="presOf" srcId="{C7EC7A15-4C8D-4464-BC16-300D2FDDC754}" destId="{61189ED9-F0B1-4A8A-8789-D501F294FC14}" srcOrd="0" destOrd="0" presId="urn:microsoft.com/office/officeart/2005/8/layout/cycle2"/>
    <dgm:cxn modelId="{7CE6238D-B5B8-4C7E-B897-30DD09387159}" type="presOf" srcId="{8D3C5975-63F6-4FBB-9A17-446A2E88E8D6}" destId="{5F401804-DE54-4583-BE0D-5270993FA4E8}" srcOrd="0" destOrd="0" presId="urn:microsoft.com/office/officeart/2005/8/layout/cycle2"/>
    <dgm:cxn modelId="{DB798CBF-D29F-4CD5-B291-558DAE8A2B84}" srcId="{516BBFA0-9576-4499-929B-43098EBF7BC1}" destId="{C8751C9B-BF0F-45DA-B27B-34516CE94E06}" srcOrd="0" destOrd="0" parTransId="{CA5EB80F-077C-4EAE-889E-28ECB2B235D9}" sibTransId="{93F46DF5-83DE-420C-AD27-C30478299275}"/>
    <dgm:cxn modelId="{188F4FCD-2DF7-401C-903B-5F691D39AD96}" srcId="{516BBFA0-9576-4499-929B-43098EBF7BC1}" destId="{8871AD79-EAEA-4550-A2FB-F2AC0B8B96FA}" srcOrd="3" destOrd="0" parTransId="{50A2CBF4-6117-4967-87D2-5C55B46C2111}" sibTransId="{8D3C5975-63F6-4FBB-9A17-446A2E88E8D6}"/>
    <dgm:cxn modelId="{693DF482-82D6-4FD3-8572-4C78DCECFEAE}" type="presOf" srcId="{7C162E25-D6C4-40C6-8681-157EFCC725A3}" destId="{833ECEE1-ACFC-4C05-9D74-4E6608D41394}" srcOrd="0" destOrd="0" presId="urn:microsoft.com/office/officeart/2005/8/layout/cycle2"/>
    <dgm:cxn modelId="{3AF0C34D-35BE-4AF1-B5AB-ED033A09E207}" type="presOf" srcId="{B9581F2D-A841-4565-AD47-6B0B11CF0778}" destId="{45922FB5-C32B-43A9-A98F-EB6F6AD0AC18}" srcOrd="0" destOrd="0" presId="urn:microsoft.com/office/officeart/2005/8/layout/cycle2"/>
    <dgm:cxn modelId="{95B16CDB-9E8C-45A4-A533-1CA1D019CEAD}" type="presOf" srcId="{7C077CB2-DC28-414F-B62D-EF2384EFC467}" destId="{E71A1633-9A8D-463B-B3E6-7F791B6472B4}" srcOrd="0" destOrd="0" presId="urn:microsoft.com/office/officeart/2005/8/layout/cycle2"/>
    <dgm:cxn modelId="{005A271A-8A19-475F-AC1F-45FCA8BE7911}" type="presOf" srcId="{04A89BB3-888A-497F-BDD7-BF9606B4EDD0}" destId="{567B4484-2FD7-47B9-9D63-33772F78F60E}" srcOrd="0" destOrd="0" presId="urn:microsoft.com/office/officeart/2005/8/layout/cycle2"/>
    <dgm:cxn modelId="{C176158D-6105-4DFB-9644-CBBA37147C4E}" type="presOf" srcId="{93F46DF5-83DE-420C-AD27-C30478299275}" destId="{6700B52E-9B73-4087-B1E6-B2D717881451}" srcOrd="1" destOrd="0" presId="urn:microsoft.com/office/officeart/2005/8/layout/cycle2"/>
    <dgm:cxn modelId="{8C679B2A-0ED9-4244-91E8-ACF2AD6B039A}" type="presOf" srcId="{04A89BB3-888A-497F-BDD7-BF9606B4EDD0}" destId="{BADECACD-51EE-414E-8C21-D5581BBE7CF3}" srcOrd="1" destOrd="0" presId="urn:microsoft.com/office/officeart/2005/8/layout/cycle2"/>
    <dgm:cxn modelId="{FB3E8F97-218A-4CB3-A5F8-67B6451CA04E}" type="presOf" srcId="{8871AD79-EAEA-4550-A2FB-F2AC0B8B96FA}" destId="{4D48F3FB-FEB1-474D-808A-9934306E7ABF}" srcOrd="0" destOrd="0" presId="urn:microsoft.com/office/officeart/2005/8/layout/cycle2"/>
    <dgm:cxn modelId="{BE645EA0-84C8-425F-B256-C04009A21D1C}" srcId="{516BBFA0-9576-4499-929B-43098EBF7BC1}" destId="{7BE97409-1C24-415E-B6B5-A62DC42E5C26}" srcOrd="1" destOrd="0" parTransId="{40593439-AE29-4D7F-885C-4BE0940CCDB2}" sibTransId="{04A89BB3-888A-497F-BDD7-BF9606B4EDD0}"/>
    <dgm:cxn modelId="{55C7ED6A-15B7-47AF-9F0B-86503D8B4EC1}" type="presOf" srcId="{C8751C9B-BF0F-45DA-B27B-34516CE94E06}" destId="{3722C1C3-37D4-44CB-8EC1-BB838B05F1EE}" srcOrd="0" destOrd="0" presId="urn:microsoft.com/office/officeart/2005/8/layout/cycle2"/>
    <dgm:cxn modelId="{8AFA52E4-73E6-4148-BC31-0ECE12EC31BE}" type="presParOf" srcId="{816F1D33-D051-4002-B529-8DB7F1D5B7FB}" destId="{3722C1C3-37D4-44CB-8EC1-BB838B05F1EE}" srcOrd="0" destOrd="0" presId="urn:microsoft.com/office/officeart/2005/8/layout/cycle2"/>
    <dgm:cxn modelId="{22DCE5A4-88EF-4576-8C69-04B1A3EA03EF}" type="presParOf" srcId="{816F1D33-D051-4002-B529-8DB7F1D5B7FB}" destId="{8A0BCC61-EE33-46D4-A9D6-80363652500F}" srcOrd="1" destOrd="0" presId="urn:microsoft.com/office/officeart/2005/8/layout/cycle2"/>
    <dgm:cxn modelId="{6EDC4A78-0285-42E9-9AA4-D6D18DE18BC1}" type="presParOf" srcId="{8A0BCC61-EE33-46D4-A9D6-80363652500F}" destId="{6700B52E-9B73-4087-B1E6-B2D717881451}" srcOrd="0" destOrd="0" presId="urn:microsoft.com/office/officeart/2005/8/layout/cycle2"/>
    <dgm:cxn modelId="{E7C378CD-37CF-4DAF-908F-F3622A29998C}" type="presParOf" srcId="{816F1D33-D051-4002-B529-8DB7F1D5B7FB}" destId="{B3025E82-8E25-4D4A-9F15-84B74C3DE29C}" srcOrd="2" destOrd="0" presId="urn:microsoft.com/office/officeart/2005/8/layout/cycle2"/>
    <dgm:cxn modelId="{8EBF713A-18F1-407A-AF7F-D365AA2D280A}" type="presParOf" srcId="{816F1D33-D051-4002-B529-8DB7F1D5B7FB}" destId="{567B4484-2FD7-47B9-9D63-33772F78F60E}" srcOrd="3" destOrd="0" presId="urn:microsoft.com/office/officeart/2005/8/layout/cycle2"/>
    <dgm:cxn modelId="{091EB5E1-72E6-4BC0-806E-A2F4960DA593}" type="presParOf" srcId="{567B4484-2FD7-47B9-9D63-33772F78F60E}" destId="{BADECACD-51EE-414E-8C21-D5581BBE7CF3}" srcOrd="0" destOrd="0" presId="urn:microsoft.com/office/officeart/2005/8/layout/cycle2"/>
    <dgm:cxn modelId="{4A689EFF-57D1-4E83-93EF-7382880A4B00}" type="presParOf" srcId="{816F1D33-D051-4002-B529-8DB7F1D5B7FB}" destId="{833ECEE1-ACFC-4C05-9D74-4E6608D41394}" srcOrd="4" destOrd="0" presId="urn:microsoft.com/office/officeart/2005/8/layout/cycle2"/>
    <dgm:cxn modelId="{F8F777C7-071E-464C-BBB2-2150EE1E778F}" type="presParOf" srcId="{816F1D33-D051-4002-B529-8DB7F1D5B7FB}" destId="{E71A1633-9A8D-463B-B3E6-7F791B6472B4}" srcOrd="5" destOrd="0" presId="urn:microsoft.com/office/officeart/2005/8/layout/cycle2"/>
    <dgm:cxn modelId="{0E07F712-AA8E-4659-AFE8-31F9F0E0F252}" type="presParOf" srcId="{E71A1633-9A8D-463B-B3E6-7F791B6472B4}" destId="{F0F2DE4D-2EC0-45AD-9B38-4098FDCFD7F2}" srcOrd="0" destOrd="0" presId="urn:microsoft.com/office/officeart/2005/8/layout/cycle2"/>
    <dgm:cxn modelId="{FB5FC478-A3D4-42FC-8529-6EE49F5566A6}" type="presParOf" srcId="{816F1D33-D051-4002-B529-8DB7F1D5B7FB}" destId="{4D48F3FB-FEB1-474D-808A-9934306E7ABF}" srcOrd="6" destOrd="0" presId="urn:microsoft.com/office/officeart/2005/8/layout/cycle2"/>
    <dgm:cxn modelId="{13C23834-12E0-48EF-B970-E9A77636DF0C}" type="presParOf" srcId="{816F1D33-D051-4002-B529-8DB7F1D5B7FB}" destId="{5F401804-DE54-4583-BE0D-5270993FA4E8}" srcOrd="7" destOrd="0" presId="urn:microsoft.com/office/officeart/2005/8/layout/cycle2"/>
    <dgm:cxn modelId="{98C26DF4-3B11-402A-AD9C-DD034904BD20}" type="presParOf" srcId="{5F401804-DE54-4583-BE0D-5270993FA4E8}" destId="{5ADC8CD3-715E-4E6F-9589-2B9F0119B79D}" srcOrd="0" destOrd="0" presId="urn:microsoft.com/office/officeart/2005/8/layout/cycle2"/>
    <dgm:cxn modelId="{CB2849A7-8CB1-4D2A-9AE2-A972D2019E8C}" type="presParOf" srcId="{816F1D33-D051-4002-B529-8DB7F1D5B7FB}" destId="{61189ED9-F0B1-4A8A-8789-D501F294FC14}" srcOrd="8" destOrd="0" presId="urn:microsoft.com/office/officeart/2005/8/layout/cycle2"/>
    <dgm:cxn modelId="{FE0D0B7A-654A-4B23-8444-D6C8C211B986}" type="presParOf" srcId="{816F1D33-D051-4002-B529-8DB7F1D5B7FB}" destId="{45922FB5-C32B-43A9-A98F-EB6F6AD0AC18}" srcOrd="9" destOrd="0" presId="urn:microsoft.com/office/officeart/2005/8/layout/cycle2"/>
    <dgm:cxn modelId="{696FB9C0-45C1-416D-B6C1-3600202858CC}" type="presParOf" srcId="{45922FB5-C32B-43A9-A98F-EB6F6AD0AC18}" destId="{31C4B4C6-0B38-4091-ACE6-4864A6923C1D}" srcOrd="0" destOrd="0" presId="urn:microsoft.com/office/officeart/2005/8/layout/cycle2"/>
  </dgm:cxnLst>
  <dgm:bg/>
  <dgm:whole/>
</dgm:dataModel>
</file>

<file path=ppt/diagrams/data2.xml><?xml version="1.0" encoding="utf-8"?>
<dgm:dataModel xmlns:dgm="http://schemas.openxmlformats.org/drawingml/2006/diagram" xmlns:a="http://schemas.openxmlformats.org/drawingml/2006/main">
  <dgm:ptLst>
    <dgm:pt modelId="{EF1BB381-9A62-442C-9FC8-209D9CB497D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D81FC092-309C-4C64-BEE3-ECABD3175417}">
      <dgm:prSet phldrT="[Metin]"/>
      <dgm:spPr>
        <a:solidFill>
          <a:schemeClr val="accent6">
            <a:lumMod val="40000"/>
            <a:lumOff val="60000"/>
          </a:schemeClr>
        </a:solidFill>
        <a:ln>
          <a:solidFill>
            <a:schemeClr val="accent4">
              <a:lumMod val="75000"/>
            </a:schemeClr>
          </a:solidFill>
        </a:ln>
      </dgm:spPr>
      <dgm:t>
        <a:bodyPr/>
        <a:lstStyle/>
        <a:p>
          <a:r>
            <a:rPr lang="tr-TR" b="1" dirty="0" err="1" smtClean="0">
              <a:solidFill>
                <a:schemeClr val="accent6">
                  <a:lumMod val="75000"/>
                </a:schemeClr>
              </a:solidFill>
            </a:rPr>
            <a:t>Slade</a:t>
          </a:r>
          <a:r>
            <a:rPr lang="tr-TR" b="1" dirty="0" smtClean="0">
              <a:solidFill>
                <a:schemeClr val="accent6">
                  <a:lumMod val="75000"/>
                </a:schemeClr>
              </a:solidFill>
            </a:rPr>
            <a:t>, çocuğun oyunlarını ikiye ayırır.</a:t>
          </a:r>
          <a:endParaRPr lang="tr-TR" b="1" dirty="0">
            <a:solidFill>
              <a:schemeClr val="accent6">
                <a:lumMod val="75000"/>
              </a:schemeClr>
            </a:solidFill>
          </a:endParaRPr>
        </a:p>
      </dgm:t>
    </dgm:pt>
    <dgm:pt modelId="{E12090F6-A8BF-4AF4-801F-A89FD4B1F433}" type="parTrans" cxnId="{6D4ADB1A-DD80-4075-94FD-D0C21C2078B7}">
      <dgm:prSet/>
      <dgm:spPr/>
      <dgm:t>
        <a:bodyPr/>
        <a:lstStyle/>
        <a:p>
          <a:endParaRPr lang="tr-TR"/>
        </a:p>
      </dgm:t>
    </dgm:pt>
    <dgm:pt modelId="{61B1A19C-D1DB-4FA9-B381-89A2F3B38D20}" type="sibTrans" cxnId="{6D4ADB1A-DD80-4075-94FD-D0C21C2078B7}">
      <dgm:prSet/>
      <dgm:spPr/>
      <dgm:t>
        <a:bodyPr/>
        <a:lstStyle/>
        <a:p>
          <a:endParaRPr lang="tr-TR"/>
        </a:p>
      </dgm:t>
    </dgm:pt>
    <dgm:pt modelId="{BA06B1CE-0AC1-4621-B445-7352582F736D}">
      <dgm:prSet phldrT="[Metin]"/>
      <dgm:spPr>
        <a:solidFill>
          <a:schemeClr val="accent4">
            <a:lumMod val="40000"/>
            <a:lumOff val="60000"/>
          </a:schemeClr>
        </a:solidFill>
        <a:ln>
          <a:solidFill>
            <a:schemeClr val="accent4">
              <a:lumMod val="75000"/>
            </a:schemeClr>
          </a:solidFill>
        </a:ln>
      </dgm:spPr>
      <dgm:t>
        <a:bodyPr/>
        <a:lstStyle/>
        <a:p>
          <a:r>
            <a:rPr lang="tr-TR" b="1" dirty="0" smtClean="0">
              <a:solidFill>
                <a:schemeClr val="tx1"/>
              </a:solidFill>
            </a:rPr>
            <a:t>Kişisel Oyunlar</a:t>
          </a:r>
        </a:p>
        <a:p>
          <a:r>
            <a:rPr lang="tr-TR" b="1" dirty="0" smtClean="0">
              <a:solidFill>
                <a:schemeClr val="accent6">
                  <a:lumMod val="75000"/>
                </a:schemeClr>
              </a:solidFill>
            </a:rPr>
            <a:t>(Çocuğun etkinlikleri kullanılır. Koşma, top oyunları, dans, yüzme,vb.)</a:t>
          </a:r>
          <a:endParaRPr lang="tr-TR" b="1" dirty="0">
            <a:solidFill>
              <a:schemeClr val="accent6">
                <a:lumMod val="75000"/>
              </a:schemeClr>
            </a:solidFill>
          </a:endParaRPr>
        </a:p>
      </dgm:t>
    </dgm:pt>
    <dgm:pt modelId="{37B5EAA6-DBBA-4BCD-A4DB-BA2BA9B0777E}" type="parTrans" cxnId="{3E477CE0-A2E1-456A-B277-6040565682FA}">
      <dgm:prSet/>
      <dgm:spPr/>
      <dgm:t>
        <a:bodyPr/>
        <a:lstStyle/>
        <a:p>
          <a:endParaRPr lang="tr-TR"/>
        </a:p>
      </dgm:t>
    </dgm:pt>
    <dgm:pt modelId="{B7886476-BC81-4199-9189-CA6FA643A142}" type="sibTrans" cxnId="{3E477CE0-A2E1-456A-B277-6040565682FA}">
      <dgm:prSet/>
      <dgm:spPr/>
      <dgm:t>
        <a:bodyPr/>
        <a:lstStyle/>
        <a:p>
          <a:endParaRPr lang="tr-TR"/>
        </a:p>
      </dgm:t>
    </dgm:pt>
    <dgm:pt modelId="{BF4F70DF-DAEF-479D-AC45-737A44E8549F}">
      <dgm:prSet phldrT="[Metin]"/>
      <dgm:spPr>
        <a:solidFill>
          <a:schemeClr val="accent5">
            <a:lumMod val="60000"/>
            <a:lumOff val="40000"/>
          </a:schemeClr>
        </a:solidFill>
        <a:ln>
          <a:solidFill>
            <a:schemeClr val="accent4">
              <a:lumMod val="75000"/>
            </a:schemeClr>
          </a:solidFill>
        </a:ln>
      </dgm:spPr>
      <dgm:t>
        <a:bodyPr/>
        <a:lstStyle/>
        <a:p>
          <a:r>
            <a:rPr lang="tr-TR" b="1" dirty="0" smtClean="0">
              <a:solidFill>
                <a:schemeClr val="tx1"/>
              </a:solidFill>
            </a:rPr>
            <a:t>Tasarlanan Oyunlar</a:t>
          </a:r>
        </a:p>
        <a:p>
          <a:r>
            <a:rPr lang="tr-TR" b="1" dirty="0" smtClean="0">
              <a:solidFill>
                <a:schemeClr val="accent6">
                  <a:lumMod val="75000"/>
                </a:schemeClr>
              </a:solidFill>
            </a:rPr>
            <a:t>(Tüm zihin kullanılır.)</a:t>
          </a:r>
          <a:endParaRPr lang="tr-TR" b="1" dirty="0">
            <a:solidFill>
              <a:schemeClr val="accent6">
                <a:lumMod val="75000"/>
              </a:schemeClr>
            </a:solidFill>
          </a:endParaRPr>
        </a:p>
      </dgm:t>
    </dgm:pt>
    <dgm:pt modelId="{24D76BC8-37AD-46A9-A92D-F60992956A4A}" type="parTrans" cxnId="{F1363800-EBBA-4948-9C0F-43329B0BD824}">
      <dgm:prSet/>
      <dgm:spPr/>
      <dgm:t>
        <a:bodyPr/>
        <a:lstStyle/>
        <a:p>
          <a:endParaRPr lang="tr-TR"/>
        </a:p>
      </dgm:t>
    </dgm:pt>
    <dgm:pt modelId="{253C7ADE-32EC-4AEB-BC12-5D226C48C932}" type="sibTrans" cxnId="{F1363800-EBBA-4948-9C0F-43329B0BD824}">
      <dgm:prSet/>
      <dgm:spPr/>
      <dgm:t>
        <a:bodyPr/>
        <a:lstStyle/>
        <a:p>
          <a:endParaRPr lang="tr-TR"/>
        </a:p>
      </dgm:t>
    </dgm:pt>
    <dgm:pt modelId="{50020C27-34CC-4659-9546-3A867D0B5A5A}" type="pres">
      <dgm:prSet presAssocID="{EF1BB381-9A62-442C-9FC8-209D9CB497D2}" presName="diagram" presStyleCnt="0">
        <dgm:presLayoutVars>
          <dgm:chPref val="1"/>
          <dgm:dir/>
          <dgm:animOne val="branch"/>
          <dgm:animLvl val="lvl"/>
          <dgm:resizeHandles val="exact"/>
        </dgm:presLayoutVars>
      </dgm:prSet>
      <dgm:spPr/>
      <dgm:t>
        <a:bodyPr/>
        <a:lstStyle/>
        <a:p>
          <a:endParaRPr lang="tr-TR"/>
        </a:p>
      </dgm:t>
    </dgm:pt>
    <dgm:pt modelId="{79F24452-A5BB-4E01-96DE-143A5EE49469}" type="pres">
      <dgm:prSet presAssocID="{D81FC092-309C-4C64-BEE3-ECABD3175417}" presName="root1" presStyleCnt="0"/>
      <dgm:spPr/>
    </dgm:pt>
    <dgm:pt modelId="{062B32D3-DD92-43FA-9339-7046C98FA00A}" type="pres">
      <dgm:prSet presAssocID="{D81FC092-309C-4C64-BEE3-ECABD3175417}" presName="LevelOneTextNode" presStyleLbl="node0" presStyleIdx="0" presStyleCnt="1">
        <dgm:presLayoutVars>
          <dgm:chPref val="3"/>
        </dgm:presLayoutVars>
      </dgm:prSet>
      <dgm:spPr/>
      <dgm:t>
        <a:bodyPr/>
        <a:lstStyle/>
        <a:p>
          <a:endParaRPr lang="tr-TR"/>
        </a:p>
      </dgm:t>
    </dgm:pt>
    <dgm:pt modelId="{E6DA33A5-0C20-4429-ACEB-0588AAB0B9F6}" type="pres">
      <dgm:prSet presAssocID="{D81FC092-309C-4C64-BEE3-ECABD3175417}" presName="level2hierChild" presStyleCnt="0"/>
      <dgm:spPr/>
    </dgm:pt>
    <dgm:pt modelId="{9C32A2F0-F06C-4ADE-BACC-5615AAD33258}" type="pres">
      <dgm:prSet presAssocID="{37B5EAA6-DBBA-4BCD-A4DB-BA2BA9B0777E}" presName="conn2-1" presStyleLbl="parChTrans1D2" presStyleIdx="0" presStyleCnt="2"/>
      <dgm:spPr/>
      <dgm:t>
        <a:bodyPr/>
        <a:lstStyle/>
        <a:p>
          <a:endParaRPr lang="tr-TR"/>
        </a:p>
      </dgm:t>
    </dgm:pt>
    <dgm:pt modelId="{CB39E924-13D1-4FBD-9CBE-98FEB40B9E97}" type="pres">
      <dgm:prSet presAssocID="{37B5EAA6-DBBA-4BCD-A4DB-BA2BA9B0777E}" presName="connTx" presStyleLbl="parChTrans1D2" presStyleIdx="0" presStyleCnt="2"/>
      <dgm:spPr/>
      <dgm:t>
        <a:bodyPr/>
        <a:lstStyle/>
        <a:p>
          <a:endParaRPr lang="tr-TR"/>
        </a:p>
      </dgm:t>
    </dgm:pt>
    <dgm:pt modelId="{AC96DD7B-C9A8-49BB-992F-8FEEC87B6228}" type="pres">
      <dgm:prSet presAssocID="{BA06B1CE-0AC1-4621-B445-7352582F736D}" presName="root2" presStyleCnt="0"/>
      <dgm:spPr/>
    </dgm:pt>
    <dgm:pt modelId="{4D035F8A-39E1-439D-9FE7-891E13E43FFD}" type="pres">
      <dgm:prSet presAssocID="{BA06B1CE-0AC1-4621-B445-7352582F736D}" presName="LevelTwoTextNode" presStyleLbl="node2" presStyleIdx="0" presStyleCnt="2">
        <dgm:presLayoutVars>
          <dgm:chPref val="3"/>
        </dgm:presLayoutVars>
      </dgm:prSet>
      <dgm:spPr/>
      <dgm:t>
        <a:bodyPr/>
        <a:lstStyle/>
        <a:p>
          <a:endParaRPr lang="tr-TR"/>
        </a:p>
      </dgm:t>
    </dgm:pt>
    <dgm:pt modelId="{630A2715-546C-43C8-AE53-104B0BDD05B8}" type="pres">
      <dgm:prSet presAssocID="{BA06B1CE-0AC1-4621-B445-7352582F736D}" presName="level3hierChild" presStyleCnt="0"/>
      <dgm:spPr/>
    </dgm:pt>
    <dgm:pt modelId="{FDCFC4A0-B438-4CA2-94EB-95EEC3101E02}" type="pres">
      <dgm:prSet presAssocID="{24D76BC8-37AD-46A9-A92D-F60992956A4A}" presName="conn2-1" presStyleLbl="parChTrans1D2" presStyleIdx="1" presStyleCnt="2"/>
      <dgm:spPr/>
      <dgm:t>
        <a:bodyPr/>
        <a:lstStyle/>
        <a:p>
          <a:endParaRPr lang="tr-TR"/>
        </a:p>
      </dgm:t>
    </dgm:pt>
    <dgm:pt modelId="{5B2EBBAE-D740-4658-BC02-D3DEB70BAF27}" type="pres">
      <dgm:prSet presAssocID="{24D76BC8-37AD-46A9-A92D-F60992956A4A}" presName="connTx" presStyleLbl="parChTrans1D2" presStyleIdx="1" presStyleCnt="2"/>
      <dgm:spPr/>
      <dgm:t>
        <a:bodyPr/>
        <a:lstStyle/>
        <a:p>
          <a:endParaRPr lang="tr-TR"/>
        </a:p>
      </dgm:t>
    </dgm:pt>
    <dgm:pt modelId="{AF429B75-A8FF-4A90-BC70-6013AB5C7BBB}" type="pres">
      <dgm:prSet presAssocID="{BF4F70DF-DAEF-479D-AC45-737A44E8549F}" presName="root2" presStyleCnt="0"/>
      <dgm:spPr/>
    </dgm:pt>
    <dgm:pt modelId="{FE77C4C2-9F90-4674-9790-A90D7B986C35}" type="pres">
      <dgm:prSet presAssocID="{BF4F70DF-DAEF-479D-AC45-737A44E8549F}" presName="LevelTwoTextNode" presStyleLbl="node2" presStyleIdx="1" presStyleCnt="2">
        <dgm:presLayoutVars>
          <dgm:chPref val="3"/>
        </dgm:presLayoutVars>
      </dgm:prSet>
      <dgm:spPr/>
      <dgm:t>
        <a:bodyPr/>
        <a:lstStyle/>
        <a:p>
          <a:endParaRPr lang="tr-TR"/>
        </a:p>
      </dgm:t>
    </dgm:pt>
    <dgm:pt modelId="{3C3590D1-DBDD-4CED-B6DF-27FAEA1B0487}" type="pres">
      <dgm:prSet presAssocID="{BF4F70DF-DAEF-479D-AC45-737A44E8549F}" presName="level3hierChild" presStyleCnt="0"/>
      <dgm:spPr/>
    </dgm:pt>
  </dgm:ptLst>
  <dgm:cxnLst>
    <dgm:cxn modelId="{7BB8DD8A-8CEF-407B-AA49-74C15423CF48}" type="presOf" srcId="{24D76BC8-37AD-46A9-A92D-F60992956A4A}" destId="{FDCFC4A0-B438-4CA2-94EB-95EEC3101E02}" srcOrd="0" destOrd="0" presId="urn:microsoft.com/office/officeart/2005/8/layout/hierarchy2"/>
    <dgm:cxn modelId="{FFE8BACD-C336-40A2-9391-1463AAA51A87}" type="presOf" srcId="{37B5EAA6-DBBA-4BCD-A4DB-BA2BA9B0777E}" destId="{9C32A2F0-F06C-4ADE-BACC-5615AAD33258}" srcOrd="0" destOrd="0" presId="urn:microsoft.com/office/officeart/2005/8/layout/hierarchy2"/>
    <dgm:cxn modelId="{4350AE0F-2A37-410D-862E-90FBC447391E}" type="presOf" srcId="{BA06B1CE-0AC1-4621-B445-7352582F736D}" destId="{4D035F8A-39E1-439D-9FE7-891E13E43FFD}" srcOrd="0" destOrd="0" presId="urn:microsoft.com/office/officeart/2005/8/layout/hierarchy2"/>
    <dgm:cxn modelId="{F1363800-EBBA-4948-9C0F-43329B0BD824}" srcId="{D81FC092-309C-4C64-BEE3-ECABD3175417}" destId="{BF4F70DF-DAEF-479D-AC45-737A44E8549F}" srcOrd="1" destOrd="0" parTransId="{24D76BC8-37AD-46A9-A92D-F60992956A4A}" sibTransId="{253C7ADE-32EC-4AEB-BC12-5D226C48C932}"/>
    <dgm:cxn modelId="{519E45AC-E9AC-40A3-B29F-2965646152F2}" type="presOf" srcId="{BF4F70DF-DAEF-479D-AC45-737A44E8549F}" destId="{FE77C4C2-9F90-4674-9790-A90D7B986C35}" srcOrd="0" destOrd="0" presId="urn:microsoft.com/office/officeart/2005/8/layout/hierarchy2"/>
    <dgm:cxn modelId="{DB1FD691-3942-43C5-888E-6B829D050A72}" type="presOf" srcId="{D81FC092-309C-4C64-BEE3-ECABD3175417}" destId="{062B32D3-DD92-43FA-9339-7046C98FA00A}" srcOrd="0" destOrd="0" presId="urn:microsoft.com/office/officeart/2005/8/layout/hierarchy2"/>
    <dgm:cxn modelId="{6FCEDC86-AC3E-4E95-BA43-39EC6259B52F}" type="presOf" srcId="{EF1BB381-9A62-442C-9FC8-209D9CB497D2}" destId="{50020C27-34CC-4659-9546-3A867D0B5A5A}" srcOrd="0" destOrd="0" presId="urn:microsoft.com/office/officeart/2005/8/layout/hierarchy2"/>
    <dgm:cxn modelId="{3E477CE0-A2E1-456A-B277-6040565682FA}" srcId="{D81FC092-309C-4C64-BEE3-ECABD3175417}" destId="{BA06B1CE-0AC1-4621-B445-7352582F736D}" srcOrd="0" destOrd="0" parTransId="{37B5EAA6-DBBA-4BCD-A4DB-BA2BA9B0777E}" sibTransId="{B7886476-BC81-4199-9189-CA6FA643A142}"/>
    <dgm:cxn modelId="{6D4ADB1A-DD80-4075-94FD-D0C21C2078B7}" srcId="{EF1BB381-9A62-442C-9FC8-209D9CB497D2}" destId="{D81FC092-309C-4C64-BEE3-ECABD3175417}" srcOrd="0" destOrd="0" parTransId="{E12090F6-A8BF-4AF4-801F-A89FD4B1F433}" sibTransId="{61B1A19C-D1DB-4FA9-B381-89A2F3B38D20}"/>
    <dgm:cxn modelId="{0C55F311-BA89-461E-BDA8-14E454840C35}" type="presOf" srcId="{37B5EAA6-DBBA-4BCD-A4DB-BA2BA9B0777E}" destId="{CB39E924-13D1-4FBD-9CBE-98FEB40B9E97}" srcOrd="1" destOrd="0" presId="urn:microsoft.com/office/officeart/2005/8/layout/hierarchy2"/>
    <dgm:cxn modelId="{68F9DC54-61EF-4B1E-99F6-D1C01FE95C72}" type="presOf" srcId="{24D76BC8-37AD-46A9-A92D-F60992956A4A}" destId="{5B2EBBAE-D740-4658-BC02-D3DEB70BAF27}" srcOrd="1" destOrd="0" presId="urn:microsoft.com/office/officeart/2005/8/layout/hierarchy2"/>
    <dgm:cxn modelId="{4EB655D6-1356-46B6-8F9B-CDBAE9E13074}" type="presParOf" srcId="{50020C27-34CC-4659-9546-3A867D0B5A5A}" destId="{79F24452-A5BB-4E01-96DE-143A5EE49469}" srcOrd="0" destOrd="0" presId="urn:microsoft.com/office/officeart/2005/8/layout/hierarchy2"/>
    <dgm:cxn modelId="{E30B5E6E-45DC-4ECD-B5F5-4CB1B08A733B}" type="presParOf" srcId="{79F24452-A5BB-4E01-96DE-143A5EE49469}" destId="{062B32D3-DD92-43FA-9339-7046C98FA00A}" srcOrd="0" destOrd="0" presId="urn:microsoft.com/office/officeart/2005/8/layout/hierarchy2"/>
    <dgm:cxn modelId="{76CE0972-44B8-4A51-82CC-59E128727067}" type="presParOf" srcId="{79F24452-A5BB-4E01-96DE-143A5EE49469}" destId="{E6DA33A5-0C20-4429-ACEB-0588AAB0B9F6}" srcOrd="1" destOrd="0" presId="urn:microsoft.com/office/officeart/2005/8/layout/hierarchy2"/>
    <dgm:cxn modelId="{25DB1039-6519-48A0-88DA-B930AD484CC2}" type="presParOf" srcId="{E6DA33A5-0C20-4429-ACEB-0588AAB0B9F6}" destId="{9C32A2F0-F06C-4ADE-BACC-5615AAD33258}" srcOrd="0" destOrd="0" presId="urn:microsoft.com/office/officeart/2005/8/layout/hierarchy2"/>
    <dgm:cxn modelId="{E263BC7C-7635-4424-B4DE-88B58F1EE381}" type="presParOf" srcId="{9C32A2F0-F06C-4ADE-BACC-5615AAD33258}" destId="{CB39E924-13D1-4FBD-9CBE-98FEB40B9E97}" srcOrd="0" destOrd="0" presId="urn:microsoft.com/office/officeart/2005/8/layout/hierarchy2"/>
    <dgm:cxn modelId="{3D98F525-D409-4B3E-A6DF-3E884F8EB411}" type="presParOf" srcId="{E6DA33A5-0C20-4429-ACEB-0588AAB0B9F6}" destId="{AC96DD7B-C9A8-49BB-992F-8FEEC87B6228}" srcOrd="1" destOrd="0" presId="urn:microsoft.com/office/officeart/2005/8/layout/hierarchy2"/>
    <dgm:cxn modelId="{B3DCC46E-2375-4E2E-A5F1-05FF356362FD}" type="presParOf" srcId="{AC96DD7B-C9A8-49BB-992F-8FEEC87B6228}" destId="{4D035F8A-39E1-439D-9FE7-891E13E43FFD}" srcOrd="0" destOrd="0" presId="urn:microsoft.com/office/officeart/2005/8/layout/hierarchy2"/>
    <dgm:cxn modelId="{F39644F4-640E-4EC3-9ECA-69DECDDC3402}" type="presParOf" srcId="{AC96DD7B-C9A8-49BB-992F-8FEEC87B6228}" destId="{630A2715-546C-43C8-AE53-104B0BDD05B8}" srcOrd="1" destOrd="0" presId="urn:microsoft.com/office/officeart/2005/8/layout/hierarchy2"/>
    <dgm:cxn modelId="{ADA45DCE-B56F-48E0-BF34-0903D59C8144}" type="presParOf" srcId="{E6DA33A5-0C20-4429-ACEB-0588AAB0B9F6}" destId="{FDCFC4A0-B438-4CA2-94EB-95EEC3101E02}" srcOrd="2" destOrd="0" presId="urn:microsoft.com/office/officeart/2005/8/layout/hierarchy2"/>
    <dgm:cxn modelId="{97FE49D3-D7AB-44D5-A238-468DF9AEE18D}" type="presParOf" srcId="{FDCFC4A0-B438-4CA2-94EB-95EEC3101E02}" destId="{5B2EBBAE-D740-4658-BC02-D3DEB70BAF27}" srcOrd="0" destOrd="0" presId="urn:microsoft.com/office/officeart/2005/8/layout/hierarchy2"/>
    <dgm:cxn modelId="{3C214351-BE09-427A-AC2F-F5D6D3A37180}" type="presParOf" srcId="{E6DA33A5-0C20-4429-ACEB-0588AAB0B9F6}" destId="{AF429B75-A8FF-4A90-BC70-6013AB5C7BBB}" srcOrd="3" destOrd="0" presId="urn:microsoft.com/office/officeart/2005/8/layout/hierarchy2"/>
    <dgm:cxn modelId="{8C31DF46-67B7-4A33-BA52-742CCD71D0A0}" type="presParOf" srcId="{AF429B75-A8FF-4A90-BC70-6013AB5C7BBB}" destId="{FE77C4C2-9F90-4674-9790-A90D7B986C35}" srcOrd="0" destOrd="0" presId="urn:microsoft.com/office/officeart/2005/8/layout/hierarchy2"/>
    <dgm:cxn modelId="{52BE91F7-4E09-45B8-B15A-B25435738F50}" type="presParOf" srcId="{AF429B75-A8FF-4A90-BC70-6013AB5C7BBB}" destId="{3C3590D1-DBDD-4CED-B6DF-27FAEA1B0487}" srcOrd="1" destOrd="0" presId="urn:microsoft.com/office/officeart/2005/8/layout/hierarchy2"/>
  </dgm:cxnLst>
  <dgm:bg/>
  <dgm:whole/>
</dgm:dataModel>
</file>

<file path=ppt/diagrams/data3.xml><?xml version="1.0" encoding="utf-8"?>
<dgm:dataModel xmlns:dgm="http://schemas.openxmlformats.org/drawingml/2006/diagram" xmlns:a="http://schemas.openxmlformats.org/drawingml/2006/main">
  <dgm:ptLst>
    <dgm:pt modelId="{96EFE2FC-6EDA-451D-A0E1-DDD03A8C4559}"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tr-TR"/>
        </a:p>
      </dgm:t>
    </dgm:pt>
    <dgm:pt modelId="{92C6E73E-752C-456F-95B3-6A9C12DF1F6B}">
      <dgm:prSet phldrT="[Metin]" custT="1"/>
      <dgm:spPr/>
      <dgm:t>
        <a:bodyPr/>
        <a:lstStyle/>
        <a:p>
          <a:r>
            <a:rPr lang="tr-TR" sz="1400" b="1" dirty="0" smtClean="0"/>
            <a:t>Yolculuk</a:t>
          </a:r>
          <a:endParaRPr lang="tr-TR" sz="1400" b="1" dirty="0"/>
        </a:p>
      </dgm:t>
    </dgm:pt>
    <dgm:pt modelId="{1B417943-156F-4C85-944B-DDC2CC418A36}" type="parTrans" cxnId="{797F3C67-1F69-4AEB-AFBB-B6D3FC34F144}">
      <dgm:prSet/>
      <dgm:spPr/>
      <dgm:t>
        <a:bodyPr/>
        <a:lstStyle/>
        <a:p>
          <a:endParaRPr lang="tr-TR" sz="1400" b="1"/>
        </a:p>
      </dgm:t>
    </dgm:pt>
    <dgm:pt modelId="{BE74E1A9-5726-479F-82C2-486CB8ED362D}" type="sibTrans" cxnId="{797F3C67-1F69-4AEB-AFBB-B6D3FC34F144}">
      <dgm:prSet/>
      <dgm:spPr/>
      <dgm:t>
        <a:bodyPr/>
        <a:lstStyle/>
        <a:p>
          <a:endParaRPr lang="tr-TR" sz="1400" b="1"/>
        </a:p>
      </dgm:t>
    </dgm:pt>
    <dgm:pt modelId="{A669E226-B4DD-4FD0-B4D4-698AFCF15920}">
      <dgm:prSet phldrT="[Metin]" custT="1"/>
      <dgm:spPr/>
      <dgm:t>
        <a:bodyPr/>
        <a:lstStyle/>
        <a:p>
          <a:r>
            <a:rPr lang="tr-TR" sz="1400" b="1" dirty="0" smtClean="0"/>
            <a:t>Çember</a:t>
          </a:r>
          <a:endParaRPr lang="tr-TR" sz="1400" b="1" dirty="0"/>
        </a:p>
      </dgm:t>
    </dgm:pt>
    <dgm:pt modelId="{6E1A9877-AD62-4086-9D23-D7E5C951298F}" type="parTrans" cxnId="{986DD7F8-AFB2-40BA-A5FC-020C15699BC7}">
      <dgm:prSet/>
      <dgm:spPr/>
      <dgm:t>
        <a:bodyPr/>
        <a:lstStyle/>
        <a:p>
          <a:endParaRPr lang="tr-TR" sz="1400" b="1"/>
        </a:p>
      </dgm:t>
    </dgm:pt>
    <dgm:pt modelId="{61DEC8A1-049D-439D-B5DF-CD7BB170DD2F}" type="sibTrans" cxnId="{986DD7F8-AFB2-40BA-A5FC-020C15699BC7}">
      <dgm:prSet/>
      <dgm:spPr/>
      <dgm:t>
        <a:bodyPr/>
        <a:lstStyle/>
        <a:p>
          <a:endParaRPr lang="tr-TR" sz="1400" b="1"/>
        </a:p>
      </dgm:t>
    </dgm:pt>
    <dgm:pt modelId="{4C4E5021-1D83-4C9C-BDAB-16BA084ED17C}">
      <dgm:prSet phldrT="[Metin]" custT="1"/>
      <dgm:spPr/>
      <dgm:t>
        <a:bodyPr/>
        <a:lstStyle/>
        <a:p>
          <a:r>
            <a:rPr lang="tr-TR" sz="1400" b="1" dirty="0" smtClean="0"/>
            <a:t>Seyirci Katılımı</a:t>
          </a:r>
          <a:endParaRPr lang="tr-TR" sz="1400" b="1" dirty="0"/>
        </a:p>
      </dgm:t>
    </dgm:pt>
    <dgm:pt modelId="{3EDB7BD3-B98B-4BD1-ADC5-171E608135A1}" type="parTrans" cxnId="{9086CD0F-9EAD-4C53-B36F-AFC40D127E89}">
      <dgm:prSet/>
      <dgm:spPr/>
      <dgm:t>
        <a:bodyPr/>
        <a:lstStyle/>
        <a:p>
          <a:endParaRPr lang="tr-TR" sz="1400" b="1"/>
        </a:p>
      </dgm:t>
    </dgm:pt>
    <dgm:pt modelId="{91AC85C1-1EBC-461B-A1F2-5DE92E454D82}" type="sibTrans" cxnId="{9086CD0F-9EAD-4C53-B36F-AFC40D127E89}">
      <dgm:prSet/>
      <dgm:spPr/>
      <dgm:t>
        <a:bodyPr/>
        <a:lstStyle/>
        <a:p>
          <a:endParaRPr lang="tr-TR" sz="1400" b="1"/>
        </a:p>
      </dgm:t>
    </dgm:pt>
    <dgm:pt modelId="{CAD45606-F064-4E66-A9F2-0E207A081758}">
      <dgm:prSet phldrT="[Metin]" custT="1"/>
      <dgm:spPr/>
      <dgm:t>
        <a:bodyPr/>
        <a:lstStyle/>
        <a:p>
          <a:r>
            <a:rPr lang="tr-TR" sz="1400" b="1" dirty="0" err="1" smtClean="0"/>
            <a:t>Absorbe</a:t>
          </a:r>
          <a:r>
            <a:rPr lang="tr-TR" sz="1400" b="1" dirty="0" smtClean="0"/>
            <a:t> Etme</a:t>
          </a:r>
          <a:endParaRPr lang="tr-TR" sz="1400" b="1" dirty="0"/>
        </a:p>
      </dgm:t>
    </dgm:pt>
    <dgm:pt modelId="{5BFB4B89-3C6E-4C2C-8F7D-CB11E523814A}" type="parTrans" cxnId="{1C064501-C4B1-4E77-B6AC-3AB9F1323F11}">
      <dgm:prSet/>
      <dgm:spPr/>
      <dgm:t>
        <a:bodyPr/>
        <a:lstStyle/>
        <a:p>
          <a:endParaRPr lang="tr-TR" sz="1400" b="1"/>
        </a:p>
      </dgm:t>
    </dgm:pt>
    <dgm:pt modelId="{05ABFFCC-628E-4459-8FB6-0B0598D61AE4}" type="sibTrans" cxnId="{1C064501-C4B1-4E77-B6AC-3AB9F1323F11}">
      <dgm:prSet/>
      <dgm:spPr/>
      <dgm:t>
        <a:bodyPr/>
        <a:lstStyle/>
        <a:p>
          <a:endParaRPr lang="tr-TR" sz="1400" b="1"/>
        </a:p>
      </dgm:t>
    </dgm:pt>
    <dgm:pt modelId="{EC8229BA-3D96-42A3-B270-F3407E44D59E}">
      <dgm:prSet phldrT="[Metin]" custT="1"/>
      <dgm:spPr/>
      <dgm:t>
        <a:bodyPr/>
        <a:lstStyle/>
        <a:p>
          <a:r>
            <a:rPr lang="tr-TR" sz="1400" b="1" dirty="0" smtClean="0"/>
            <a:t>İçtenlik</a:t>
          </a:r>
          <a:endParaRPr lang="tr-TR" sz="1400" b="1" dirty="0"/>
        </a:p>
      </dgm:t>
    </dgm:pt>
    <dgm:pt modelId="{0D155AEF-E343-4233-BD5C-E69FC2F08F73}" type="parTrans" cxnId="{28AAAF48-4211-4A3F-AC8C-3461EEA6013F}">
      <dgm:prSet/>
      <dgm:spPr/>
      <dgm:t>
        <a:bodyPr/>
        <a:lstStyle/>
        <a:p>
          <a:endParaRPr lang="tr-TR" sz="1400" b="1"/>
        </a:p>
      </dgm:t>
    </dgm:pt>
    <dgm:pt modelId="{2673307B-113E-40F6-A4E5-97E2D0A43284}" type="sibTrans" cxnId="{28AAAF48-4211-4A3F-AC8C-3461EEA6013F}">
      <dgm:prSet/>
      <dgm:spPr/>
      <dgm:t>
        <a:bodyPr/>
        <a:lstStyle/>
        <a:p>
          <a:endParaRPr lang="tr-TR" sz="1400" b="1"/>
        </a:p>
      </dgm:t>
    </dgm:pt>
    <dgm:pt modelId="{AD3F2302-E7CE-4C1F-8293-CA0DA28C2CD1}">
      <dgm:prSet custT="1"/>
      <dgm:spPr/>
      <dgm:t>
        <a:bodyPr/>
        <a:lstStyle/>
        <a:p>
          <a:r>
            <a:rPr lang="tr-TR" sz="1400" b="1" dirty="0" smtClean="0"/>
            <a:t>Doğaçlama</a:t>
          </a:r>
          <a:endParaRPr lang="tr-TR" sz="1400" b="1" dirty="0"/>
        </a:p>
      </dgm:t>
    </dgm:pt>
    <dgm:pt modelId="{45F3B2D6-027B-497B-BEF8-D5AD77D2039E}" type="parTrans" cxnId="{037D8694-E5E7-4396-A5F0-A8BD4A5769F0}">
      <dgm:prSet/>
      <dgm:spPr/>
      <dgm:t>
        <a:bodyPr/>
        <a:lstStyle/>
        <a:p>
          <a:endParaRPr lang="tr-TR" sz="1400" b="1"/>
        </a:p>
      </dgm:t>
    </dgm:pt>
    <dgm:pt modelId="{BC4F889E-0487-4220-99B7-D8641888AB64}" type="sibTrans" cxnId="{037D8694-E5E7-4396-A5F0-A8BD4A5769F0}">
      <dgm:prSet/>
      <dgm:spPr/>
      <dgm:t>
        <a:bodyPr/>
        <a:lstStyle/>
        <a:p>
          <a:endParaRPr lang="tr-TR" sz="1400" b="1"/>
        </a:p>
      </dgm:t>
    </dgm:pt>
    <dgm:pt modelId="{C11076C3-F9DC-4122-BCFD-1B7E492B7462}" type="pres">
      <dgm:prSet presAssocID="{96EFE2FC-6EDA-451D-A0E1-DDD03A8C4559}" presName="cycle" presStyleCnt="0">
        <dgm:presLayoutVars>
          <dgm:dir/>
          <dgm:resizeHandles val="exact"/>
        </dgm:presLayoutVars>
      </dgm:prSet>
      <dgm:spPr/>
      <dgm:t>
        <a:bodyPr/>
        <a:lstStyle/>
        <a:p>
          <a:endParaRPr lang="tr-TR"/>
        </a:p>
      </dgm:t>
    </dgm:pt>
    <dgm:pt modelId="{6664833F-B906-4E02-9948-9B090C4B59B1}" type="pres">
      <dgm:prSet presAssocID="{92C6E73E-752C-456F-95B3-6A9C12DF1F6B}" presName="dummy" presStyleCnt="0"/>
      <dgm:spPr/>
    </dgm:pt>
    <dgm:pt modelId="{B3C0D336-75DA-4A6C-87A9-AA0E08D119B1}" type="pres">
      <dgm:prSet presAssocID="{92C6E73E-752C-456F-95B3-6A9C12DF1F6B}" presName="node" presStyleLbl="revTx" presStyleIdx="0" presStyleCnt="6">
        <dgm:presLayoutVars>
          <dgm:bulletEnabled val="1"/>
        </dgm:presLayoutVars>
      </dgm:prSet>
      <dgm:spPr/>
      <dgm:t>
        <a:bodyPr/>
        <a:lstStyle/>
        <a:p>
          <a:endParaRPr lang="tr-TR"/>
        </a:p>
      </dgm:t>
    </dgm:pt>
    <dgm:pt modelId="{5ED3902B-6242-42E4-85C8-4E485F7BB8CA}" type="pres">
      <dgm:prSet presAssocID="{BE74E1A9-5726-479F-82C2-486CB8ED362D}" presName="sibTrans" presStyleLbl="node1" presStyleIdx="0" presStyleCnt="6"/>
      <dgm:spPr/>
      <dgm:t>
        <a:bodyPr/>
        <a:lstStyle/>
        <a:p>
          <a:endParaRPr lang="tr-TR"/>
        </a:p>
      </dgm:t>
    </dgm:pt>
    <dgm:pt modelId="{50C7C987-5BCF-4C89-ADE3-16BE68CA9923}" type="pres">
      <dgm:prSet presAssocID="{A669E226-B4DD-4FD0-B4D4-698AFCF15920}" presName="dummy" presStyleCnt="0"/>
      <dgm:spPr/>
    </dgm:pt>
    <dgm:pt modelId="{253E2A57-3697-4BD0-B062-E3B244C18064}" type="pres">
      <dgm:prSet presAssocID="{A669E226-B4DD-4FD0-B4D4-698AFCF15920}" presName="node" presStyleLbl="revTx" presStyleIdx="1" presStyleCnt="6">
        <dgm:presLayoutVars>
          <dgm:bulletEnabled val="1"/>
        </dgm:presLayoutVars>
      </dgm:prSet>
      <dgm:spPr/>
      <dgm:t>
        <a:bodyPr/>
        <a:lstStyle/>
        <a:p>
          <a:endParaRPr lang="tr-TR"/>
        </a:p>
      </dgm:t>
    </dgm:pt>
    <dgm:pt modelId="{90E034F2-E480-4E39-ABEF-8726B90A35F8}" type="pres">
      <dgm:prSet presAssocID="{61DEC8A1-049D-439D-B5DF-CD7BB170DD2F}" presName="sibTrans" presStyleLbl="node1" presStyleIdx="1" presStyleCnt="6"/>
      <dgm:spPr/>
      <dgm:t>
        <a:bodyPr/>
        <a:lstStyle/>
        <a:p>
          <a:endParaRPr lang="tr-TR"/>
        </a:p>
      </dgm:t>
    </dgm:pt>
    <dgm:pt modelId="{C1644371-C0E1-4E74-9ECF-8AEC8EA8521B}" type="pres">
      <dgm:prSet presAssocID="{4C4E5021-1D83-4C9C-BDAB-16BA084ED17C}" presName="dummy" presStyleCnt="0"/>
      <dgm:spPr/>
    </dgm:pt>
    <dgm:pt modelId="{D1E9C46B-7F94-4280-90B1-5243E59B4C84}" type="pres">
      <dgm:prSet presAssocID="{4C4E5021-1D83-4C9C-BDAB-16BA084ED17C}" presName="node" presStyleLbl="revTx" presStyleIdx="2" presStyleCnt="6">
        <dgm:presLayoutVars>
          <dgm:bulletEnabled val="1"/>
        </dgm:presLayoutVars>
      </dgm:prSet>
      <dgm:spPr/>
      <dgm:t>
        <a:bodyPr/>
        <a:lstStyle/>
        <a:p>
          <a:endParaRPr lang="tr-TR"/>
        </a:p>
      </dgm:t>
    </dgm:pt>
    <dgm:pt modelId="{EBE73548-2030-46A1-B918-9F5ADF689011}" type="pres">
      <dgm:prSet presAssocID="{91AC85C1-1EBC-461B-A1F2-5DE92E454D82}" presName="sibTrans" presStyleLbl="node1" presStyleIdx="2" presStyleCnt="6"/>
      <dgm:spPr/>
      <dgm:t>
        <a:bodyPr/>
        <a:lstStyle/>
        <a:p>
          <a:endParaRPr lang="tr-TR"/>
        </a:p>
      </dgm:t>
    </dgm:pt>
    <dgm:pt modelId="{F240DCE8-2027-4CCD-B91B-5E75FEF99C5B}" type="pres">
      <dgm:prSet presAssocID="{CAD45606-F064-4E66-A9F2-0E207A081758}" presName="dummy" presStyleCnt="0"/>
      <dgm:spPr/>
    </dgm:pt>
    <dgm:pt modelId="{85CA0275-952F-4749-BA82-A6B9C32FD2AA}" type="pres">
      <dgm:prSet presAssocID="{CAD45606-F064-4E66-A9F2-0E207A081758}" presName="node" presStyleLbl="revTx" presStyleIdx="3" presStyleCnt="6">
        <dgm:presLayoutVars>
          <dgm:bulletEnabled val="1"/>
        </dgm:presLayoutVars>
      </dgm:prSet>
      <dgm:spPr/>
      <dgm:t>
        <a:bodyPr/>
        <a:lstStyle/>
        <a:p>
          <a:endParaRPr lang="tr-TR"/>
        </a:p>
      </dgm:t>
    </dgm:pt>
    <dgm:pt modelId="{439B53C9-F39A-4713-8F46-F6B53418C6F0}" type="pres">
      <dgm:prSet presAssocID="{05ABFFCC-628E-4459-8FB6-0B0598D61AE4}" presName="sibTrans" presStyleLbl="node1" presStyleIdx="3" presStyleCnt="6"/>
      <dgm:spPr/>
      <dgm:t>
        <a:bodyPr/>
        <a:lstStyle/>
        <a:p>
          <a:endParaRPr lang="tr-TR"/>
        </a:p>
      </dgm:t>
    </dgm:pt>
    <dgm:pt modelId="{A17020C1-3565-45E3-ABC2-0169A8693434}" type="pres">
      <dgm:prSet presAssocID="{EC8229BA-3D96-42A3-B270-F3407E44D59E}" presName="dummy" presStyleCnt="0"/>
      <dgm:spPr/>
    </dgm:pt>
    <dgm:pt modelId="{36842ACB-805D-4F2B-A79A-A6BCFCD70D20}" type="pres">
      <dgm:prSet presAssocID="{EC8229BA-3D96-42A3-B270-F3407E44D59E}" presName="node" presStyleLbl="revTx" presStyleIdx="4" presStyleCnt="6">
        <dgm:presLayoutVars>
          <dgm:bulletEnabled val="1"/>
        </dgm:presLayoutVars>
      </dgm:prSet>
      <dgm:spPr/>
      <dgm:t>
        <a:bodyPr/>
        <a:lstStyle/>
        <a:p>
          <a:endParaRPr lang="tr-TR"/>
        </a:p>
      </dgm:t>
    </dgm:pt>
    <dgm:pt modelId="{0CAF787A-D6B3-4173-9995-3B81E3F4CA9F}" type="pres">
      <dgm:prSet presAssocID="{2673307B-113E-40F6-A4E5-97E2D0A43284}" presName="sibTrans" presStyleLbl="node1" presStyleIdx="4" presStyleCnt="6"/>
      <dgm:spPr/>
      <dgm:t>
        <a:bodyPr/>
        <a:lstStyle/>
        <a:p>
          <a:endParaRPr lang="tr-TR"/>
        </a:p>
      </dgm:t>
    </dgm:pt>
    <dgm:pt modelId="{02BBCEF2-F53D-4E70-8ED5-A1EF109197CD}" type="pres">
      <dgm:prSet presAssocID="{AD3F2302-E7CE-4C1F-8293-CA0DA28C2CD1}" presName="dummy" presStyleCnt="0"/>
      <dgm:spPr/>
    </dgm:pt>
    <dgm:pt modelId="{85739D4A-507D-4F27-B889-32D8F0BCD814}" type="pres">
      <dgm:prSet presAssocID="{AD3F2302-E7CE-4C1F-8293-CA0DA28C2CD1}" presName="node" presStyleLbl="revTx" presStyleIdx="5" presStyleCnt="6">
        <dgm:presLayoutVars>
          <dgm:bulletEnabled val="1"/>
        </dgm:presLayoutVars>
      </dgm:prSet>
      <dgm:spPr/>
      <dgm:t>
        <a:bodyPr/>
        <a:lstStyle/>
        <a:p>
          <a:endParaRPr lang="tr-TR"/>
        </a:p>
      </dgm:t>
    </dgm:pt>
    <dgm:pt modelId="{E722D026-AF08-45A0-8880-44DA4F4D43D3}" type="pres">
      <dgm:prSet presAssocID="{BC4F889E-0487-4220-99B7-D8641888AB64}" presName="sibTrans" presStyleLbl="node1" presStyleIdx="5" presStyleCnt="6"/>
      <dgm:spPr/>
      <dgm:t>
        <a:bodyPr/>
        <a:lstStyle/>
        <a:p>
          <a:endParaRPr lang="tr-TR"/>
        </a:p>
      </dgm:t>
    </dgm:pt>
  </dgm:ptLst>
  <dgm:cxnLst>
    <dgm:cxn modelId="{797F3C67-1F69-4AEB-AFBB-B6D3FC34F144}" srcId="{96EFE2FC-6EDA-451D-A0E1-DDD03A8C4559}" destId="{92C6E73E-752C-456F-95B3-6A9C12DF1F6B}" srcOrd="0" destOrd="0" parTransId="{1B417943-156F-4C85-944B-DDC2CC418A36}" sibTransId="{BE74E1A9-5726-479F-82C2-486CB8ED362D}"/>
    <dgm:cxn modelId="{8E796485-3CCB-4190-A542-755804C7E542}" type="presOf" srcId="{AD3F2302-E7CE-4C1F-8293-CA0DA28C2CD1}" destId="{85739D4A-507D-4F27-B889-32D8F0BCD814}" srcOrd="0" destOrd="0" presId="urn:microsoft.com/office/officeart/2005/8/layout/cycle1"/>
    <dgm:cxn modelId="{96E57356-53B5-435E-A2D8-1365A25E21D2}" type="presOf" srcId="{CAD45606-F064-4E66-A9F2-0E207A081758}" destId="{85CA0275-952F-4749-BA82-A6B9C32FD2AA}" srcOrd="0" destOrd="0" presId="urn:microsoft.com/office/officeart/2005/8/layout/cycle1"/>
    <dgm:cxn modelId="{037D8694-E5E7-4396-A5F0-A8BD4A5769F0}" srcId="{96EFE2FC-6EDA-451D-A0E1-DDD03A8C4559}" destId="{AD3F2302-E7CE-4C1F-8293-CA0DA28C2CD1}" srcOrd="5" destOrd="0" parTransId="{45F3B2D6-027B-497B-BEF8-D5AD77D2039E}" sibTransId="{BC4F889E-0487-4220-99B7-D8641888AB64}"/>
    <dgm:cxn modelId="{471FFD89-8654-4F5B-92D4-73CC71D7F5C8}" type="presOf" srcId="{05ABFFCC-628E-4459-8FB6-0B0598D61AE4}" destId="{439B53C9-F39A-4713-8F46-F6B53418C6F0}" srcOrd="0" destOrd="0" presId="urn:microsoft.com/office/officeart/2005/8/layout/cycle1"/>
    <dgm:cxn modelId="{9086CD0F-9EAD-4C53-B36F-AFC40D127E89}" srcId="{96EFE2FC-6EDA-451D-A0E1-DDD03A8C4559}" destId="{4C4E5021-1D83-4C9C-BDAB-16BA084ED17C}" srcOrd="2" destOrd="0" parTransId="{3EDB7BD3-B98B-4BD1-ADC5-171E608135A1}" sibTransId="{91AC85C1-1EBC-461B-A1F2-5DE92E454D82}"/>
    <dgm:cxn modelId="{1C064501-C4B1-4E77-B6AC-3AB9F1323F11}" srcId="{96EFE2FC-6EDA-451D-A0E1-DDD03A8C4559}" destId="{CAD45606-F064-4E66-A9F2-0E207A081758}" srcOrd="3" destOrd="0" parTransId="{5BFB4B89-3C6E-4C2C-8F7D-CB11E523814A}" sibTransId="{05ABFFCC-628E-4459-8FB6-0B0598D61AE4}"/>
    <dgm:cxn modelId="{37C309FD-D8BF-495C-9BB8-C0B5DDE44D43}" type="presOf" srcId="{A669E226-B4DD-4FD0-B4D4-698AFCF15920}" destId="{253E2A57-3697-4BD0-B062-E3B244C18064}" srcOrd="0" destOrd="0" presId="urn:microsoft.com/office/officeart/2005/8/layout/cycle1"/>
    <dgm:cxn modelId="{EF43B237-96BC-42C2-828F-947BB4250DE4}" type="presOf" srcId="{BC4F889E-0487-4220-99B7-D8641888AB64}" destId="{E722D026-AF08-45A0-8880-44DA4F4D43D3}" srcOrd="0" destOrd="0" presId="urn:microsoft.com/office/officeart/2005/8/layout/cycle1"/>
    <dgm:cxn modelId="{E7900C2F-3005-4455-A1BA-3FA935A2623C}" type="presOf" srcId="{EC8229BA-3D96-42A3-B270-F3407E44D59E}" destId="{36842ACB-805D-4F2B-A79A-A6BCFCD70D20}" srcOrd="0" destOrd="0" presId="urn:microsoft.com/office/officeart/2005/8/layout/cycle1"/>
    <dgm:cxn modelId="{BF8703CA-B550-4744-8311-AFF6B03EE350}" type="presOf" srcId="{2673307B-113E-40F6-A4E5-97E2D0A43284}" destId="{0CAF787A-D6B3-4173-9995-3B81E3F4CA9F}" srcOrd="0" destOrd="0" presId="urn:microsoft.com/office/officeart/2005/8/layout/cycle1"/>
    <dgm:cxn modelId="{F96550B8-7995-4F9A-AF65-28D3D88C2089}" type="presOf" srcId="{BE74E1A9-5726-479F-82C2-486CB8ED362D}" destId="{5ED3902B-6242-42E4-85C8-4E485F7BB8CA}" srcOrd="0" destOrd="0" presId="urn:microsoft.com/office/officeart/2005/8/layout/cycle1"/>
    <dgm:cxn modelId="{7FDC2E08-0775-42B2-864B-3006673A64D6}" type="presOf" srcId="{4C4E5021-1D83-4C9C-BDAB-16BA084ED17C}" destId="{D1E9C46B-7F94-4280-90B1-5243E59B4C84}" srcOrd="0" destOrd="0" presId="urn:microsoft.com/office/officeart/2005/8/layout/cycle1"/>
    <dgm:cxn modelId="{986DD7F8-AFB2-40BA-A5FC-020C15699BC7}" srcId="{96EFE2FC-6EDA-451D-A0E1-DDD03A8C4559}" destId="{A669E226-B4DD-4FD0-B4D4-698AFCF15920}" srcOrd="1" destOrd="0" parTransId="{6E1A9877-AD62-4086-9D23-D7E5C951298F}" sibTransId="{61DEC8A1-049D-439D-B5DF-CD7BB170DD2F}"/>
    <dgm:cxn modelId="{28AAAF48-4211-4A3F-AC8C-3461EEA6013F}" srcId="{96EFE2FC-6EDA-451D-A0E1-DDD03A8C4559}" destId="{EC8229BA-3D96-42A3-B270-F3407E44D59E}" srcOrd="4" destOrd="0" parTransId="{0D155AEF-E343-4233-BD5C-E69FC2F08F73}" sibTransId="{2673307B-113E-40F6-A4E5-97E2D0A43284}"/>
    <dgm:cxn modelId="{53D755FF-DEB8-4E25-AFE6-61BD69AB4295}" type="presOf" srcId="{61DEC8A1-049D-439D-B5DF-CD7BB170DD2F}" destId="{90E034F2-E480-4E39-ABEF-8726B90A35F8}" srcOrd="0" destOrd="0" presId="urn:microsoft.com/office/officeart/2005/8/layout/cycle1"/>
    <dgm:cxn modelId="{06B6D191-1C40-4468-BA36-01AF886139AF}" type="presOf" srcId="{92C6E73E-752C-456F-95B3-6A9C12DF1F6B}" destId="{B3C0D336-75DA-4A6C-87A9-AA0E08D119B1}" srcOrd="0" destOrd="0" presId="urn:microsoft.com/office/officeart/2005/8/layout/cycle1"/>
    <dgm:cxn modelId="{074C44D2-AD60-4CB5-8D1D-3E7626C4053C}" type="presOf" srcId="{96EFE2FC-6EDA-451D-A0E1-DDD03A8C4559}" destId="{C11076C3-F9DC-4122-BCFD-1B7E492B7462}" srcOrd="0" destOrd="0" presId="urn:microsoft.com/office/officeart/2005/8/layout/cycle1"/>
    <dgm:cxn modelId="{826DC2F8-90F7-41C0-82F2-5C804DE50C94}" type="presOf" srcId="{91AC85C1-1EBC-461B-A1F2-5DE92E454D82}" destId="{EBE73548-2030-46A1-B918-9F5ADF689011}" srcOrd="0" destOrd="0" presId="urn:microsoft.com/office/officeart/2005/8/layout/cycle1"/>
    <dgm:cxn modelId="{808DC4AE-78BE-455E-AF4A-BD07E54AE8B8}" type="presParOf" srcId="{C11076C3-F9DC-4122-BCFD-1B7E492B7462}" destId="{6664833F-B906-4E02-9948-9B090C4B59B1}" srcOrd="0" destOrd="0" presId="urn:microsoft.com/office/officeart/2005/8/layout/cycle1"/>
    <dgm:cxn modelId="{2AFF9883-DCF7-4132-A23C-D2D222AD1A90}" type="presParOf" srcId="{C11076C3-F9DC-4122-BCFD-1B7E492B7462}" destId="{B3C0D336-75DA-4A6C-87A9-AA0E08D119B1}" srcOrd="1" destOrd="0" presId="urn:microsoft.com/office/officeart/2005/8/layout/cycle1"/>
    <dgm:cxn modelId="{8241ACF8-AC1B-44BC-93D5-8197B6C8EA7B}" type="presParOf" srcId="{C11076C3-F9DC-4122-BCFD-1B7E492B7462}" destId="{5ED3902B-6242-42E4-85C8-4E485F7BB8CA}" srcOrd="2" destOrd="0" presId="urn:microsoft.com/office/officeart/2005/8/layout/cycle1"/>
    <dgm:cxn modelId="{2D2D1146-1894-4E8F-A077-4D92997C4C13}" type="presParOf" srcId="{C11076C3-F9DC-4122-BCFD-1B7E492B7462}" destId="{50C7C987-5BCF-4C89-ADE3-16BE68CA9923}" srcOrd="3" destOrd="0" presId="urn:microsoft.com/office/officeart/2005/8/layout/cycle1"/>
    <dgm:cxn modelId="{AC93A274-A522-470B-B362-85EB5F34CFDD}" type="presParOf" srcId="{C11076C3-F9DC-4122-BCFD-1B7E492B7462}" destId="{253E2A57-3697-4BD0-B062-E3B244C18064}" srcOrd="4" destOrd="0" presId="urn:microsoft.com/office/officeart/2005/8/layout/cycle1"/>
    <dgm:cxn modelId="{12AB941F-E486-47D5-8A97-D6F9672901A9}" type="presParOf" srcId="{C11076C3-F9DC-4122-BCFD-1B7E492B7462}" destId="{90E034F2-E480-4E39-ABEF-8726B90A35F8}" srcOrd="5" destOrd="0" presId="urn:microsoft.com/office/officeart/2005/8/layout/cycle1"/>
    <dgm:cxn modelId="{3F7CFD1F-72A1-4127-9690-B55B75B8491F}" type="presParOf" srcId="{C11076C3-F9DC-4122-BCFD-1B7E492B7462}" destId="{C1644371-C0E1-4E74-9ECF-8AEC8EA8521B}" srcOrd="6" destOrd="0" presId="urn:microsoft.com/office/officeart/2005/8/layout/cycle1"/>
    <dgm:cxn modelId="{1FA932F4-EB87-48AC-A067-99F9023A0E75}" type="presParOf" srcId="{C11076C3-F9DC-4122-BCFD-1B7E492B7462}" destId="{D1E9C46B-7F94-4280-90B1-5243E59B4C84}" srcOrd="7" destOrd="0" presId="urn:microsoft.com/office/officeart/2005/8/layout/cycle1"/>
    <dgm:cxn modelId="{E1B2A8B8-4644-41D1-9FA2-66C98185B65C}" type="presParOf" srcId="{C11076C3-F9DC-4122-BCFD-1B7E492B7462}" destId="{EBE73548-2030-46A1-B918-9F5ADF689011}" srcOrd="8" destOrd="0" presId="urn:microsoft.com/office/officeart/2005/8/layout/cycle1"/>
    <dgm:cxn modelId="{D23C0FA7-5203-424B-812A-F1EBFF316D01}" type="presParOf" srcId="{C11076C3-F9DC-4122-BCFD-1B7E492B7462}" destId="{F240DCE8-2027-4CCD-B91B-5E75FEF99C5B}" srcOrd="9" destOrd="0" presId="urn:microsoft.com/office/officeart/2005/8/layout/cycle1"/>
    <dgm:cxn modelId="{7D0B65F1-B833-4A2B-9807-00723A90330D}" type="presParOf" srcId="{C11076C3-F9DC-4122-BCFD-1B7E492B7462}" destId="{85CA0275-952F-4749-BA82-A6B9C32FD2AA}" srcOrd="10" destOrd="0" presId="urn:microsoft.com/office/officeart/2005/8/layout/cycle1"/>
    <dgm:cxn modelId="{D7BE35EF-24B4-46F4-886C-F56DC200EF9A}" type="presParOf" srcId="{C11076C3-F9DC-4122-BCFD-1B7E492B7462}" destId="{439B53C9-F39A-4713-8F46-F6B53418C6F0}" srcOrd="11" destOrd="0" presId="urn:microsoft.com/office/officeart/2005/8/layout/cycle1"/>
    <dgm:cxn modelId="{71F032DE-8605-4EC7-B7CE-293A3293A550}" type="presParOf" srcId="{C11076C3-F9DC-4122-BCFD-1B7E492B7462}" destId="{A17020C1-3565-45E3-ABC2-0169A8693434}" srcOrd="12" destOrd="0" presId="urn:microsoft.com/office/officeart/2005/8/layout/cycle1"/>
    <dgm:cxn modelId="{BCD9E6BC-8012-4B82-AFAC-DA52C3C34C9A}" type="presParOf" srcId="{C11076C3-F9DC-4122-BCFD-1B7E492B7462}" destId="{36842ACB-805D-4F2B-A79A-A6BCFCD70D20}" srcOrd="13" destOrd="0" presId="urn:microsoft.com/office/officeart/2005/8/layout/cycle1"/>
    <dgm:cxn modelId="{34E9D267-4E5C-44BA-9010-2C7C26B4F711}" type="presParOf" srcId="{C11076C3-F9DC-4122-BCFD-1B7E492B7462}" destId="{0CAF787A-D6B3-4173-9995-3B81E3F4CA9F}" srcOrd="14" destOrd="0" presId="urn:microsoft.com/office/officeart/2005/8/layout/cycle1"/>
    <dgm:cxn modelId="{D5068E82-BAC9-44D9-8DAA-8E5333072AE8}" type="presParOf" srcId="{C11076C3-F9DC-4122-BCFD-1B7E492B7462}" destId="{02BBCEF2-F53D-4E70-8ED5-A1EF109197CD}" srcOrd="15" destOrd="0" presId="urn:microsoft.com/office/officeart/2005/8/layout/cycle1"/>
    <dgm:cxn modelId="{443BCDE6-C3E7-4C63-8089-F93A993F88EE}" type="presParOf" srcId="{C11076C3-F9DC-4122-BCFD-1B7E492B7462}" destId="{85739D4A-507D-4F27-B889-32D8F0BCD814}" srcOrd="16" destOrd="0" presId="urn:microsoft.com/office/officeart/2005/8/layout/cycle1"/>
    <dgm:cxn modelId="{A273F7D6-0C92-4CA8-8AB1-D9CF4BB5C9E8}" type="presParOf" srcId="{C11076C3-F9DC-4122-BCFD-1B7E492B7462}" destId="{E722D026-AF08-45A0-8880-44DA4F4D43D3}" srcOrd="17" destOrd="0" presId="urn:microsoft.com/office/officeart/2005/8/layout/cycle1"/>
  </dgm:cxnLst>
  <dgm:bg>
    <a:solidFill>
      <a:schemeClr val="accent2">
        <a:lumMod val="40000"/>
        <a:lumOff val="60000"/>
      </a:schemeClr>
    </a:solidFill>
  </dgm:bg>
  <dgm:whole/>
</dgm:dataModel>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08.03.2018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r>
              <a:rPr lang="tr-TR" dirty="0"/>
              <a:t/>
            </a:r>
            <a:br>
              <a:rPr lang="tr-TR" dirty="0"/>
            </a:br>
            <a:endParaRPr lang="tr-TR" dirty="0"/>
          </a:p>
        </p:txBody>
      </p:sp>
      <p:pic>
        <p:nvPicPr>
          <p:cNvPr id="8196" name="Picture 4" descr="WinifredWard1_400_300[1]"/>
          <p:cNvPicPr>
            <a:picLocks noChangeAspect="1" noChangeArrowheads="1"/>
          </p:cNvPicPr>
          <p:nvPr/>
        </p:nvPicPr>
        <p:blipFill>
          <a:blip r:embed="rId2"/>
          <a:srcRect/>
          <a:stretch>
            <a:fillRect/>
          </a:stretch>
        </p:blipFill>
        <p:spPr bwMode="auto">
          <a:xfrm rot="1166402">
            <a:off x="827088" y="333375"/>
            <a:ext cx="1428750" cy="1428750"/>
          </a:xfrm>
          <a:prstGeom prst="rect">
            <a:avLst/>
          </a:prstGeom>
          <a:noFill/>
        </p:spPr>
      </p:pic>
      <p:pic>
        <p:nvPicPr>
          <p:cNvPr id="8197" name="Picture 5" descr="VSpolin_400_300[1]"/>
          <p:cNvPicPr>
            <a:picLocks noChangeAspect="1" noChangeArrowheads="1"/>
          </p:cNvPicPr>
          <p:nvPr/>
        </p:nvPicPr>
        <p:blipFill>
          <a:blip r:embed="rId3"/>
          <a:srcRect/>
          <a:stretch>
            <a:fillRect/>
          </a:stretch>
        </p:blipFill>
        <p:spPr bwMode="auto">
          <a:xfrm rot="919997">
            <a:off x="6804025" y="333375"/>
            <a:ext cx="1428750" cy="1428750"/>
          </a:xfrm>
          <a:prstGeom prst="rect">
            <a:avLst/>
          </a:prstGeom>
          <a:noFill/>
        </p:spPr>
      </p:pic>
      <p:pic>
        <p:nvPicPr>
          <p:cNvPr id="8198" name="Picture 6" descr="PeterSlade_400_300[1]"/>
          <p:cNvPicPr>
            <a:picLocks noChangeAspect="1" noChangeArrowheads="1"/>
          </p:cNvPicPr>
          <p:nvPr/>
        </p:nvPicPr>
        <p:blipFill>
          <a:blip r:embed="rId4"/>
          <a:srcRect/>
          <a:stretch>
            <a:fillRect/>
          </a:stretch>
        </p:blipFill>
        <p:spPr bwMode="auto">
          <a:xfrm rot="-847725">
            <a:off x="4211638" y="188913"/>
            <a:ext cx="1428750" cy="1428750"/>
          </a:xfrm>
          <a:prstGeom prst="rect">
            <a:avLst/>
          </a:prstGeom>
          <a:noFill/>
        </p:spPr>
      </p:pic>
      <p:pic>
        <p:nvPicPr>
          <p:cNvPr id="8199" name="Picture 7" descr="GavinBolton_400_300[1]"/>
          <p:cNvPicPr>
            <a:picLocks noChangeAspect="1" noChangeArrowheads="1"/>
          </p:cNvPicPr>
          <p:nvPr/>
        </p:nvPicPr>
        <p:blipFill>
          <a:blip r:embed="rId5"/>
          <a:srcRect/>
          <a:stretch>
            <a:fillRect/>
          </a:stretch>
        </p:blipFill>
        <p:spPr bwMode="auto">
          <a:xfrm rot="-966153">
            <a:off x="1384524" y="3813424"/>
            <a:ext cx="1428750" cy="1428750"/>
          </a:xfrm>
          <a:prstGeom prst="rect">
            <a:avLst/>
          </a:prstGeom>
          <a:noFill/>
        </p:spPr>
      </p:pic>
      <p:pic>
        <p:nvPicPr>
          <p:cNvPr id="8200" name="Picture 8" descr="DorotyHeathcote_400_300[1]"/>
          <p:cNvPicPr>
            <a:picLocks noChangeAspect="1" noChangeArrowheads="1"/>
          </p:cNvPicPr>
          <p:nvPr/>
        </p:nvPicPr>
        <p:blipFill>
          <a:blip r:embed="rId6"/>
          <a:srcRect/>
          <a:stretch>
            <a:fillRect/>
          </a:stretch>
        </p:blipFill>
        <p:spPr bwMode="auto">
          <a:xfrm rot="-1016557">
            <a:off x="4188309" y="4104654"/>
            <a:ext cx="1428750" cy="1501775"/>
          </a:xfrm>
          <a:prstGeom prst="rect">
            <a:avLst/>
          </a:prstGeom>
          <a:noFill/>
        </p:spPr>
      </p:pic>
      <p:pic>
        <p:nvPicPr>
          <p:cNvPr id="8203" name="Picture 11" descr="BrianWay_400_300[1]"/>
          <p:cNvPicPr>
            <a:picLocks noChangeAspect="1" noChangeArrowheads="1"/>
          </p:cNvPicPr>
          <p:nvPr/>
        </p:nvPicPr>
        <p:blipFill>
          <a:blip r:embed="rId7"/>
          <a:srcRect/>
          <a:stretch>
            <a:fillRect/>
          </a:stretch>
        </p:blipFill>
        <p:spPr bwMode="auto">
          <a:xfrm rot="1306666">
            <a:off x="7308850" y="3213100"/>
            <a:ext cx="1428750" cy="1428750"/>
          </a:xfrm>
          <a:prstGeom prst="rect">
            <a:avLst/>
          </a:prstGeom>
          <a:noFill/>
        </p:spPr>
      </p:pic>
      <p:sp>
        <p:nvSpPr>
          <p:cNvPr id="8204" name="Rectangle 12"/>
          <p:cNvSpPr>
            <a:spLocks noGrp="1" noChangeArrowheads="1"/>
          </p:cNvSpPr>
          <p:nvPr>
            <p:ph type="subTitle" idx="1"/>
          </p:nvPr>
        </p:nvSpPr>
        <p:spPr>
          <a:xfrm>
            <a:off x="2843213" y="2924175"/>
            <a:ext cx="4105275" cy="1008063"/>
          </a:xfrm>
          <a:solidFill>
            <a:schemeClr val="accent2">
              <a:lumMod val="60000"/>
              <a:lumOff val="40000"/>
            </a:schemeClr>
          </a:solidFill>
          <a:ln>
            <a:solidFill>
              <a:schemeClr val="accent4">
                <a:lumMod val="75000"/>
              </a:schemeClr>
            </a:solidFill>
          </a:ln>
        </p:spPr>
        <p:txBody>
          <a:bodyPr>
            <a:normAutofit fontScale="85000" lnSpcReduction="10000"/>
          </a:bodyPr>
          <a:lstStyle/>
          <a:p>
            <a:pPr algn="ctr"/>
            <a:r>
              <a:rPr lang="tr-TR" b="1" dirty="0" smtClean="0">
                <a:solidFill>
                  <a:schemeClr val="tx2">
                    <a:lumMod val="50000"/>
                  </a:schemeClr>
                </a:solidFill>
              </a:rPr>
              <a:t>Yaratıcı </a:t>
            </a:r>
            <a:r>
              <a:rPr lang="tr-TR" b="1" dirty="0" err="1" smtClean="0">
                <a:solidFill>
                  <a:schemeClr val="tx2">
                    <a:lumMod val="50000"/>
                  </a:schemeClr>
                </a:solidFill>
              </a:rPr>
              <a:t>Dramanın</a:t>
            </a:r>
            <a:r>
              <a:rPr lang="tr-TR" b="1" dirty="0" smtClean="0">
                <a:solidFill>
                  <a:schemeClr val="tx2">
                    <a:lumMod val="50000"/>
                  </a:schemeClr>
                </a:solidFill>
              </a:rPr>
              <a:t> </a:t>
            </a:r>
            <a:r>
              <a:rPr lang="tr-TR" b="1" dirty="0" smtClean="0">
                <a:solidFill>
                  <a:schemeClr val="tx2">
                    <a:lumMod val="50000"/>
                  </a:schemeClr>
                </a:solidFill>
              </a:rPr>
              <a:t>Öncüleri</a:t>
            </a:r>
          </a:p>
          <a:p>
            <a:pPr algn="ctr"/>
            <a:r>
              <a:rPr lang="tr-TR" b="1" dirty="0" smtClean="0">
                <a:solidFill>
                  <a:schemeClr val="tx2">
                    <a:lumMod val="50000"/>
                  </a:schemeClr>
                </a:solidFill>
              </a:rPr>
              <a:t>Dr. Gökçe Karaman Benli</a:t>
            </a:r>
            <a:endParaRPr lang="tr-TR" b="1" dirty="0">
              <a:solidFill>
                <a:schemeClr val="tx2">
                  <a:lumMod val="50000"/>
                </a:schemeClr>
              </a:solidFill>
            </a:endParaRPr>
          </a:p>
        </p:txBody>
      </p:sp>
      <p:sp>
        <p:nvSpPr>
          <p:cNvPr id="8205" name="Rectangle 13"/>
          <p:cNvSpPr>
            <a:spLocks noChangeArrowheads="1"/>
          </p:cNvSpPr>
          <p:nvPr/>
        </p:nvSpPr>
        <p:spPr bwMode="auto">
          <a:xfrm>
            <a:off x="7308850" y="4868863"/>
            <a:ext cx="1366838" cy="647700"/>
          </a:xfrm>
          <a:prstGeom prst="rect">
            <a:avLst/>
          </a:prstGeom>
          <a:solidFill>
            <a:schemeClr val="accent2">
              <a:lumMod val="60000"/>
              <a:lumOff val="40000"/>
            </a:schemeClr>
          </a:solidFill>
          <a:ln w="9525">
            <a:solidFill>
              <a:schemeClr val="tx1"/>
            </a:solidFill>
            <a:miter lim="800000"/>
            <a:headEnd/>
            <a:tailEnd/>
          </a:ln>
          <a:effectLst/>
        </p:spPr>
        <p:txBody>
          <a:bodyPr wrap="none" anchor="ctr"/>
          <a:lstStyle/>
          <a:p>
            <a:pPr algn="ctr"/>
            <a:r>
              <a:rPr lang="tr-TR" b="1" dirty="0" err="1"/>
              <a:t>Brian</a:t>
            </a:r>
            <a:r>
              <a:rPr lang="tr-TR" b="1" dirty="0"/>
              <a:t> </a:t>
            </a:r>
            <a:r>
              <a:rPr lang="tr-TR" b="1" dirty="0" err="1"/>
              <a:t>Way</a:t>
            </a:r>
            <a:endParaRPr lang="tr-TR" b="1" dirty="0"/>
          </a:p>
        </p:txBody>
      </p:sp>
      <p:sp>
        <p:nvSpPr>
          <p:cNvPr id="8207" name="Rectangle 15"/>
          <p:cNvSpPr>
            <a:spLocks noChangeArrowheads="1"/>
          </p:cNvSpPr>
          <p:nvPr/>
        </p:nvSpPr>
        <p:spPr bwMode="auto">
          <a:xfrm>
            <a:off x="6516688" y="1700213"/>
            <a:ext cx="2232025" cy="720725"/>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tr-TR" b="1"/>
              <a:t>Viola Spolin</a:t>
            </a:r>
          </a:p>
        </p:txBody>
      </p:sp>
      <p:sp>
        <p:nvSpPr>
          <p:cNvPr id="8208" name="Rectangle 16"/>
          <p:cNvSpPr>
            <a:spLocks noChangeArrowheads="1"/>
          </p:cNvSpPr>
          <p:nvPr/>
        </p:nvSpPr>
        <p:spPr bwMode="auto">
          <a:xfrm>
            <a:off x="3708400" y="1844675"/>
            <a:ext cx="2305050" cy="431800"/>
          </a:xfrm>
          <a:prstGeom prst="rect">
            <a:avLst/>
          </a:prstGeom>
          <a:solidFill>
            <a:schemeClr val="accent5">
              <a:lumMod val="40000"/>
              <a:lumOff val="60000"/>
            </a:schemeClr>
          </a:solidFill>
          <a:ln w="9525">
            <a:solidFill>
              <a:schemeClr val="tx1"/>
            </a:solidFill>
            <a:miter lim="800000"/>
            <a:headEnd/>
            <a:tailEnd/>
          </a:ln>
          <a:effectLst/>
        </p:spPr>
        <p:txBody>
          <a:bodyPr wrap="none" anchor="ctr"/>
          <a:lstStyle/>
          <a:p>
            <a:pPr algn="ctr"/>
            <a:r>
              <a:rPr lang="tr-TR" b="1"/>
              <a:t>Peter Slade</a:t>
            </a:r>
          </a:p>
        </p:txBody>
      </p:sp>
      <p:sp>
        <p:nvSpPr>
          <p:cNvPr id="8209" name="Rectangle 17"/>
          <p:cNvSpPr>
            <a:spLocks noChangeArrowheads="1"/>
          </p:cNvSpPr>
          <p:nvPr/>
        </p:nvSpPr>
        <p:spPr bwMode="auto">
          <a:xfrm>
            <a:off x="395288" y="1989138"/>
            <a:ext cx="2016125" cy="719137"/>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pPr algn="ctr"/>
            <a:r>
              <a:rPr lang="tr-TR" b="1" dirty="0" err="1"/>
              <a:t>Winifred</a:t>
            </a:r>
            <a:r>
              <a:rPr lang="tr-TR" b="1" dirty="0"/>
              <a:t> </a:t>
            </a:r>
            <a:r>
              <a:rPr lang="tr-TR" b="1" dirty="0" err="1"/>
              <a:t>Ward</a:t>
            </a:r>
            <a:endParaRPr lang="tr-TR" b="1" dirty="0"/>
          </a:p>
        </p:txBody>
      </p:sp>
      <p:sp>
        <p:nvSpPr>
          <p:cNvPr id="8210" name="Rectangle 18"/>
          <p:cNvSpPr>
            <a:spLocks noChangeArrowheads="1"/>
          </p:cNvSpPr>
          <p:nvPr/>
        </p:nvSpPr>
        <p:spPr bwMode="auto">
          <a:xfrm>
            <a:off x="3643306" y="5929330"/>
            <a:ext cx="2447925" cy="576263"/>
          </a:xfrm>
          <a:prstGeom prst="rect">
            <a:avLst/>
          </a:prstGeom>
          <a:solidFill>
            <a:schemeClr val="accent6"/>
          </a:solidFill>
          <a:ln w="9525">
            <a:solidFill>
              <a:schemeClr val="tx1"/>
            </a:solidFill>
            <a:miter lim="800000"/>
            <a:headEnd/>
            <a:tailEnd/>
          </a:ln>
          <a:effectLst/>
        </p:spPr>
        <p:txBody>
          <a:bodyPr wrap="none" anchor="ctr"/>
          <a:lstStyle/>
          <a:p>
            <a:pPr algn="ctr"/>
            <a:r>
              <a:rPr lang="tr-TR" b="1"/>
              <a:t>Dorothy Heathcote</a:t>
            </a:r>
          </a:p>
        </p:txBody>
      </p:sp>
      <p:sp>
        <p:nvSpPr>
          <p:cNvPr id="8211" name="Rectangle 19"/>
          <p:cNvSpPr>
            <a:spLocks noChangeArrowheads="1"/>
          </p:cNvSpPr>
          <p:nvPr/>
        </p:nvSpPr>
        <p:spPr bwMode="auto">
          <a:xfrm>
            <a:off x="428596" y="5572140"/>
            <a:ext cx="1727200" cy="503238"/>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r>
              <a:rPr lang="tr-TR" b="1" dirty="0" err="1"/>
              <a:t>Gavin</a:t>
            </a:r>
            <a:r>
              <a:rPr lang="tr-TR" b="1" dirty="0"/>
              <a:t> </a:t>
            </a:r>
            <a:r>
              <a:rPr lang="tr-TR" b="1" dirty="0" err="1"/>
              <a:t>Bolton</a:t>
            </a:r>
            <a:endParaRPr lang="tr-T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a:solidFill>
            <a:schemeClr val="accent6">
              <a:lumMod val="40000"/>
              <a:lumOff val="60000"/>
            </a:schemeClr>
          </a:solidFill>
          <a:ln>
            <a:solidFill>
              <a:schemeClr val="accent4">
                <a:lumMod val="75000"/>
              </a:schemeClr>
            </a:solidFill>
          </a:ln>
        </p:spPr>
        <p:txBody>
          <a:bodyPr/>
          <a:lstStyle/>
          <a:p>
            <a:r>
              <a:rPr lang="tr-TR" b="1" dirty="0" smtClean="0"/>
              <a:t>Peter </a:t>
            </a:r>
            <a:r>
              <a:rPr lang="tr-TR" b="1" dirty="0" err="1" smtClean="0"/>
              <a:t>Slade</a:t>
            </a:r>
            <a:r>
              <a:rPr lang="tr-TR" b="1" dirty="0" smtClean="0"/>
              <a:t> (1912-2004)</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pic>
        <p:nvPicPr>
          <p:cNvPr id="6" name="Picture 6" descr="PeterSlade_400_300[1]"/>
          <p:cNvPicPr>
            <a:picLocks noGrp="1" noChangeAspect="1" noChangeArrowheads="1"/>
          </p:cNvPicPr>
          <p:nvPr>
            <p:ph idx="1"/>
          </p:nvPr>
        </p:nvPicPr>
        <p:blipFill>
          <a:blip r:embed="rId2"/>
          <a:srcRect/>
          <a:stretch>
            <a:fillRect/>
          </a:stretch>
        </p:blipFill>
        <p:spPr bwMode="auto">
          <a:xfrm rot="21447566">
            <a:off x="316684" y="173817"/>
            <a:ext cx="1428750" cy="1428750"/>
          </a:xfrm>
          <a:prstGeom prst="rect">
            <a:avLst/>
          </a:prstGeom>
          <a:noFill/>
        </p:spPr>
      </p:pic>
      <p:sp>
        <p:nvSpPr>
          <p:cNvPr id="7" name="2 İçerik Yer Tutucusu"/>
          <p:cNvSpPr txBox="1">
            <a:spLocks/>
          </p:cNvSpPr>
          <p:nvPr/>
        </p:nvSpPr>
        <p:spPr>
          <a:xfrm>
            <a:off x="571472" y="1571612"/>
            <a:ext cx="8229600" cy="4525963"/>
          </a:xfrm>
          <a:prstGeom prst="rect">
            <a:avLst/>
          </a:prstGeom>
          <a:solidFill>
            <a:schemeClr val="accent3">
              <a:lumMod val="40000"/>
              <a:lumOff val="60000"/>
            </a:schemeClr>
          </a:solidFill>
          <a:ln>
            <a:solidFill>
              <a:schemeClr val="accent4">
                <a:lumMod val="75000"/>
              </a:schemeClr>
            </a:solidFill>
          </a:ln>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tr-TR" sz="2800" b="1" i="0" u="none" strike="noStrike" kern="1200" cap="none" spc="0" normalizeH="0" baseline="0" noProof="0" dirty="0" smtClean="0">
                <a:ln>
                  <a:noFill/>
                </a:ln>
                <a:solidFill>
                  <a:schemeClr val="tx1"/>
                </a:solidFill>
                <a:effectLst/>
                <a:uLnTx/>
                <a:uFillTx/>
                <a:latin typeface="+mn-lt"/>
                <a:ea typeface="+mn-ea"/>
                <a:cs typeface="+mn-cs"/>
              </a:rPr>
              <a:t>        Çocuğun yetişkinden çok farklı bir dünyası olduğunu savunur. Oyun çocuğun yaşamına doğal yolla girer,</a:t>
            </a:r>
            <a:r>
              <a:rPr kumimoji="0" lang="tr-TR" sz="2800" b="1" i="0" u="none" strike="noStrike" kern="1200" cap="none" spc="0" normalizeH="0" noProof="0" dirty="0" smtClean="0">
                <a:ln>
                  <a:noFill/>
                </a:ln>
                <a:solidFill>
                  <a:schemeClr val="tx1"/>
                </a:solidFill>
                <a:effectLst/>
                <a:uLnTx/>
                <a:uFillTx/>
                <a:latin typeface="+mn-lt"/>
                <a:ea typeface="+mn-ea"/>
                <a:cs typeface="+mn-cs"/>
              </a:rPr>
              <a:t> bu aynı zamanda çocuğun oyun yoluyla düşünme, kendini kanıtlama, rahatlama, cesaret etme, deneme ve anlama gibi eylemlerle kendini ifade etmesinin de önemli bir aracıdır. </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401080" cy="5483245"/>
          </a:xfrm>
          <a:solidFill>
            <a:schemeClr val="accent3">
              <a:lumMod val="40000"/>
              <a:lumOff val="60000"/>
            </a:schemeClr>
          </a:solidFill>
          <a:ln>
            <a:solidFill>
              <a:schemeClr val="accent4">
                <a:lumMod val="75000"/>
              </a:schemeClr>
            </a:solidFill>
          </a:ln>
        </p:spPr>
        <p:txBody>
          <a:bodyPr>
            <a:normAutofit fontScale="92500" lnSpcReduction="10000"/>
          </a:bodyPr>
          <a:lstStyle/>
          <a:p>
            <a:r>
              <a:rPr lang="tr-TR" sz="2800" b="1" dirty="0" smtClean="0"/>
              <a:t>Ona göre çocuk bebeklikten başlayarak yeni becerileri kazanma yoluyla kendine özgü bir drama süreci yaratır. Bunun da bir sanat formu olduğunu söyler. </a:t>
            </a:r>
          </a:p>
          <a:p>
            <a:endParaRPr lang="tr-TR" sz="2800" b="1" dirty="0" smtClean="0"/>
          </a:p>
          <a:p>
            <a:r>
              <a:rPr lang="tr-TR" sz="2800" b="1" dirty="0" smtClean="0"/>
              <a:t>1935 yılına kadar İngiltere’de çeşitli tiyatro gruplarında roller almış sonra kendi drama görüşü ile yetişkinler arasında güven oluşturma çalışmaları yapmıştır. </a:t>
            </a:r>
          </a:p>
          <a:p>
            <a:endParaRPr lang="tr-TR" sz="2800" b="1" dirty="0" smtClean="0"/>
          </a:p>
          <a:p>
            <a:r>
              <a:rPr lang="tr-TR" sz="2800" b="1" dirty="0" smtClean="0"/>
              <a:t>1943’de kurulan Eğitsel Drama Derneği için </a:t>
            </a:r>
            <a:r>
              <a:rPr lang="tr-TR" sz="2800" b="1" dirty="0" err="1" smtClean="0"/>
              <a:t>Staffordshire’ın</a:t>
            </a:r>
            <a:r>
              <a:rPr lang="tr-TR" sz="2800" b="1" dirty="0" smtClean="0"/>
              <a:t> drama danışmanlığını yürütmüş, </a:t>
            </a:r>
            <a:r>
              <a:rPr lang="tr-TR" sz="2800" b="1" dirty="0" err="1" smtClean="0"/>
              <a:t>dramayı</a:t>
            </a:r>
            <a:r>
              <a:rPr lang="tr-TR" sz="2800" b="1" dirty="0" smtClean="0"/>
              <a:t> eğitim alanına taşımış ve özellikle öğretmenlere yönelik drama eğitimlerinin yaygınlaşmasına önemli katkıları olmuştur.</a:t>
            </a:r>
            <a:endParaRPr lang="tr-TR" sz="28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401080" cy="5411807"/>
          </a:xfrm>
          <a:solidFill>
            <a:schemeClr val="accent3">
              <a:lumMod val="40000"/>
              <a:lumOff val="60000"/>
            </a:schemeClr>
          </a:solidFill>
          <a:ln>
            <a:solidFill>
              <a:schemeClr val="accent4">
                <a:lumMod val="75000"/>
              </a:schemeClr>
            </a:solidFill>
          </a:ln>
        </p:spPr>
        <p:txBody>
          <a:bodyPr/>
          <a:lstStyle/>
          <a:p>
            <a:endParaRPr lang="tr-TR" b="1" dirty="0" smtClean="0"/>
          </a:p>
          <a:p>
            <a:endParaRPr lang="tr-TR" b="1" dirty="0" smtClean="0"/>
          </a:p>
          <a:p>
            <a:r>
              <a:rPr lang="tr-TR" b="1" dirty="0" smtClean="0"/>
              <a:t>Kendine özgü sanat formunu 1954’te yayımlanan </a:t>
            </a:r>
            <a:r>
              <a:rPr lang="tr-TR" b="1" dirty="0" smtClean="0">
                <a:solidFill>
                  <a:schemeClr val="accent6">
                    <a:lumMod val="75000"/>
                  </a:schemeClr>
                </a:solidFill>
              </a:rPr>
              <a:t>“Çocuklarla Yapılan Drama” (</a:t>
            </a:r>
            <a:r>
              <a:rPr lang="tr-TR" b="1" dirty="0" err="1" smtClean="0">
                <a:solidFill>
                  <a:schemeClr val="accent6">
                    <a:lumMod val="75000"/>
                  </a:schemeClr>
                </a:solidFill>
              </a:rPr>
              <a:t>Child</a:t>
            </a:r>
            <a:r>
              <a:rPr lang="tr-TR" b="1" dirty="0" smtClean="0">
                <a:solidFill>
                  <a:schemeClr val="accent6">
                    <a:lumMod val="75000"/>
                  </a:schemeClr>
                </a:solidFill>
              </a:rPr>
              <a:t> Drama) </a:t>
            </a:r>
            <a:r>
              <a:rPr lang="tr-TR" b="1" dirty="0" smtClean="0"/>
              <a:t>isimli kitabında anlatmıştır. Peter </a:t>
            </a:r>
            <a:r>
              <a:rPr lang="tr-TR" b="1" dirty="0" err="1" smtClean="0"/>
              <a:t>Slade’e</a:t>
            </a:r>
            <a:r>
              <a:rPr lang="tr-TR" b="1" dirty="0" smtClean="0"/>
              <a:t> göre drama çok erken yaşlarda başlar. </a:t>
            </a:r>
          </a:p>
          <a:p>
            <a:endParaRPr lang="tr-TR" b="1" dirty="0" smtClean="0"/>
          </a:p>
          <a:p>
            <a:pPr>
              <a:buNone/>
            </a:pPr>
            <a:endParaRPr lang="tr-TR" b="1" dirty="0" smtClean="0"/>
          </a:p>
          <a:p>
            <a:endParaRPr lang="tr-TR" b="1" dirty="0" smtClean="0"/>
          </a:p>
          <a:p>
            <a:pPr>
              <a:buNone/>
            </a:pP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nvPr>
        </p:nvGraphicFramePr>
        <p:xfrm>
          <a:off x="428596" y="107154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3">
              <a:lumMod val="60000"/>
              <a:lumOff val="40000"/>
            </a:schemeClr>
          </a:solidFill>
          <a:ln>
            <a:solidFill>
              <a:schemeClr val="accent1"/>
            </a:solidFill>
          </a:ln>
        </p:spPr>
        <p:txBody>
          <a:bodyPr>
            <a:normAutofit/>
          </a:bodyPr>
          <a:lstStyle/>
          <a:p>
            <a:r>
              <a:rPr lang="tr-TR" b="1" dirty="0" err="1" smtClean="0"/>
              <a:t>Slade</a:t>
            </a:r>
            <a:r>
              <a:rPr lang="tr-TR" b="1" dirty="0" smtClean="0"/>
              <a:t>, drama çalışmalarının en belirgin özelliğinin duygusal eğitim olduğunu belirtir.</a:t>
            </a:r>
          </a:p>
          <a:p>
            <a:endParaRPr lang="tr-TR" b="1" dirty="0" smtClean="0"/>
          </a:p>
          <a:p>
            <a:r>
              <a:rPr lang="tr-TR" b="1" dirty="0" smtClean="0"/>
              <a:t>5 yaşından itibaren çocuğun yaşamına okul girer, fakat o hala oyun oynama ihtiyacındadır. Bu anlamda kendi kendilerine oynadıkları oyunların okulda da devam etmesi için çocukların desteklenmesi gerekir. Böylece çocuklar duygularını boşaltır (</a:t>
            </a:r>
            <a:r>
              <a:rPr lang="tr-TR" b="1" dirty="0" err="1" smtClean="0"/>
              <a:t>katarsis</a:t>
            </a:r>
            <a:r>
              <a:rPr lang="tr-TR" b="1" dirty="0" smtClean="0"/>
              <a:t>). Kimi zaman gerilimleri azalır.</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a:solidFill>
            <a:schemeClr val="accent3">
              <a:lumMod val="60000"/>
              <a:lumOff val="40000"/>
            </a:schemeClr>
          </a:solidFill>
          <a:ln>
            <a:solidFill>
              <a:schemeClr val="accent1"/>
            </a:solidFill>
          </a:ln>
        </p:spPr>
        <p:txBody>
          <a:bodyPr/>
          <a:lstStyle/>
          <a:p>
            <a:endParaRPr lang="tr-TR" b="1" dirty="0" smtClean="0"/>
          </a:p>
          <a:p>
            <a:pPr>
              <a:buNone/>
            </a:pPr>
            <a:r>
              <a:rPr lang="tr-TR" b="1" dirty="0" smtClean="0"/>
              <a:t>        </a:t>
            </a:r>
            <a:r>
              <a:rPr lang="tr-TR" b="1" dirty="0" err="1" smtClean="0"/>
              <a:t>Slade’e</a:t>
            </a:r>
            <a:r>
              <a:rPr lang="tr-TR" b="1" dirty="0" smtClean="0"/>
              <a:t> göre 12 yaşından itibaren doğaçlamalar ve oyun yazımı başlar. Sözcük hazneleri oldukça gelişmiştir. Çocuk artık yetişkin tiyatrosu biçimine doğru gitmektedir. Bu dramatik etkinliklerin gelişiminde son aşamadır.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
        <p:nvSpPr>
          <p:cNvPr id="6" name="1 Başlık"/>
          <p:cNvSpPr>
            <a:spLocks noGrp="1"/>
          </p:cNvSpPr>
          <p:nvPr>
            <p:ph type="title"/>
          </p:nvPr>
        </p:nvSpPr>
        <p:spPr>
          <a:solidFill>
            <a:schemeClr val="accent2">
              <a:lumMod val="75000"/>
            </a:schemeClr>
          </a:solidFill>
          <a:ln>
            <a:solidFill>
              <a:schemeClr val="accent1"/>
            </a:solidFill>
          </a:ln>
        </p:spPr>
        <p:txBody>
          <a:bodyPr>
            <a:noAutofit/>
          </a:bodyPr>
          <a:lstStyle/>
          <a:p>
            <a:r>
              <a:rPr lang="tr-TR" sz="3200" b="1" dirty="0" smtClean="0">
                <a:solidFill>
                  <a:schemeClr val="bg1"/>
                </a:solidFill>
              </a:rPr>
              <a:t>Çocuklarla Yapılan </a:t>
            </a:r>
            <a:r>
              <a:rPr lang="tr-TR" sz="3200" b="1" dirty="0" err="1" smtClean="0">
                <a:solidFill>
                  <a:schemeClr val="bg1"/>
                </a:solidFill>
              </a:rPr>
              <a:t>Dramada</a:t>
            </a:r>
            <a:endParaRPr lang="tr-TR" sz="3200"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857232"/>
            <a:ext cx="8572560" cy="5268931"/>
          </a:xfrm>
          <a:solidFill>
            <a:schemeClr val="accent5">
              <a:lumMod val="40000"/>
              <a:lumOff val="60000"/>
            </a:schemeClr>
          </a:solidFill>
          <a:ln>
            <a:solidFill>
              <a:schemeClr val="accent1"/>
            </a:solidFill>
          </a:ln>
        </p:spPr>
        <p:txBody>
          <a:bodyPr>
            <a:normAutofit fontScale="85000" lnSpcReduction="20000"/>
          </a:bodyPr>
          <a:lstStyle/>
          <a:p>
            <a:r>
              <a:rPr lang="tr-TR" b="1" dirty="0" smtClean="0"/>
              <a:t>Peter </a:t>
            </a:r>
            <a:r>
              <a:rPr lang="tr-TR" b="1" dirty="0" err="1" smtClean="0"/>
              <a:t>Slade</a:t>
            </a:r>
            <a:r>
              <a:rPr lang="tr-TR" b="1" dirty="0" smtClean="0"/>
              <a:t> “Düşünce Oyunu” denilen bir oyun yaratmıştır. Bu oyunu çocuklardan yetişkinlere kadar her yaş grubuyla yapılan çalışmalarda başlangıç için yararlı bulmuştur.</a:t>
            </a:r>
          </a:p>
          <a:p>
            <a:endParaRPr lang="tr-TR" b="1" dirty="0" smtClean="0"/>
          </a:p>
          <a:p>
            <a:r>
              <a:rPr lang="tr-TR" b="1" dirty="0" smtClean="0"/>
              <a:t>Oyunda öğretmen, çocuklardan kendisine bir fikir vermelerini ister; bu bir ya da birkaç kelimeyle olabilir. Öğretmen bu fikirleri kullanarak bir öykü yaratır. Çocukların bu öyküye daha fazla düşünce eklemesini ister. Sonra onları bu öyküyü oynamaya davet eder. Ancak çocuklar için bir öykü içinde doğaçlama yapmak zor olabilir. Bu nedenle çocuk bu öyküyü doğaçlamaya değil, oynama yoluna gidebilir. Bu noktada </a:t>
            </a:r>
            <a:r>
              <a:rPr lang="tr-TR" b="1" dirty="0" err="1" smtClean="0"/>
              <a:t>Slade</a:t>
            </a:r>
            <a:r>
              <a:rPr lang="tr-TR" b="1" dirty="0" smtClean="0"/>
              <a:t>, doğaçlamanın öykünün sadece ilk kısmı kurulursa yapılabileceğini de önermiştir.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accent4">
              <a:lumMod val="40000"/>
              <a:lumOff val="60000"/>
            </a:schemeClr>
          </a:solidFill>
          <a:ln>
            <a:solidFill>
              <a:srgbClr val="0070C0"/>
            </a:solidFill>
          </a:ln>
        </p:spPr>
        <p:txBody>
          <a:bodyPr/>
          <a:lstStyle/>
          <a:p>
            <a:r>
              <a:rPr lang="tr-TR" b="1" dirty="0" err="1" smtClean="0"/>
              <a:t>Brian</a:t>
            </a:r>
            <a:r>
              <a:rPr lang="tr-TR" b="1" dirty="0" smtClean="0"/>
              <a:t> </a:t>
            </a:r>
            <a:r>
              <a:rPr lang="tr-TR" b="1" dirty="0" err="1" smtClean="0"/>
              <a:t>Way</a:t>
            </a:r>
            <a:r>
              <a:rPr lang="tr-TR" b="1" dirty="0" smtClean="0"/>
              <a:t> (1923-2006)</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18</a:t>
            </a:fld>
            <a:endParaRPr lang="tr-TR"/>
          </a:p>
        </p:txBody>
      </p:sp>
      <p:pic>
        <p:nvPicPr>
          <p:cNvPr id="6" name="Picture 11" descr="BrianWay_400_300[1]"/>
          <p:cNvPicPr>
            <a:picLocks noGrp="1" noChangeAspect="1" noChangeArrowheads="1"/>
          </p:cNvPicPr>
          <p:nvPr>
            <p:ph idx="1"/>
          </p:nvPr>
        </p:nvPicPr>
        <p:blipFill>
          <a:blip r:embed="rId2"/>
          <a:srcRect/>
          <a:stretch>
            <a:fillRect/>
          </a:stretch>
        </p:blipFill>
        <p:spPr bwMode="auto">
          <a:xfrm rot="1306666">
            <a:off x="356897" y="428344"/>
            <a:ext cx="1428750" cy="1428750"/>
          </a:xfrm>
          <a:prstGeom prst="rect">
            <a:avLst/>
          </a:prstGeom>
          <a:noFill/>
        </p:spPr>
      </p:pic>
      <p:sp>
        <p:nvSpPr>
          <p:cNvPr id="7" name="6 Metin kutusu"/>
          <p:cNvSpPr txBox="1"/>
          <p:nvPr/>
        </p:nvSpPr>
        <p:spPr>
          <a:xfrm>
            <a:off x="1214414" y="2428868"/>
            <a:ext cx="7286676" cy="2308324"/>
          </a:xfrm>
          <a:prstGeom prst="rect">
            <a:avLst/>
          </a:prstGeom>
          <a:solidFill>
            <a:schemeClr val="accent6">
              <a:lumMod val="40000"/>
              <a:lumOff val="60000"/>
            </a:schemeClr>
          </a:solidFill>
          <a:ln>
            <a:solidFill>
              <a:srgbClr val="0070C0"/>
            </a:solidFill>
          </a:ln>
        </p:spPr>
        <p:txBody>
          <a:bodyPr wrap="square" rtlCol="0">
            <a:spAutoFit/>
          </a:bodyPr>
          <a:lstStyle/>
          <a:p>
            <a:r>
              <a:rPr lang="tr-TR" b="1" dirty="0" smtClean="0"/>
              <a:t>     Peter </a:t>
            </a:r>
            <a:r>
              <a:rPr lang="tr-TR" b="1" dirty="0" err="1" smtClean="0"/>
              <a:t>Slade’in</a:t>
            </a:r>
            <a:r>
              <a:rPr lang="tr-TR" b="1" dirty="0" smtClean="0"/>
              <a:t> “Çocuklarla Yapılan Drama” kitabının editörüdür.  Her iki öncü de İngiliz doğaçlama drama öğretiminin temellerini atmıştır. </a:t>
            </a:r>
            <a:r>
              <a:rPr lang="tr-TR" b="1" dirty="0" err="1" smtClean="0"/>
              <a:t>Dramayı</a:t>
            </a:r>
            <a:r>
              <a:rPr lang="tr-TR" b="1" dirty="0" smtClean="0"/>
              <a:t> “</a:t>
            </a:r>
            <a:r>
              <a:rPr lang="tr-TR" b="1" dirty="0" smtClean="0">
                <a:solidFill>
                  <a:srgbClr val="C00000"/>
                </a:solidFill>
              </a:rPr>
              <a:t>yaşamın uygulaması</a:t>
            </a:r>
            <a:r>
              <a:rPr lang="tr-TR" b="1" dirty="0" smtClean="0"/>
              <a:t>” olarak tanımlar. </a:t>
            </a:r>
            <a:r>
              <a:rPr lang="tr-TR" b="1" dirty="0" err="1" smtClean="0"/>
              <a:t>Way’in</a:t>
            </a:r>
            <a:r>
              <a:rPr lang="tr-TR" b="1" dirty="0" smtClean="0"/>
              <a:t> drama anlayışı </a:t>
            </a:r>
            <a:r>
              <a:rPr lang="tr-TR" b="1" dirty="0" smtClean="0">
                <a:solidFill>
                  <a:srgbClr val="C00000"/>
                </a:solidFill>
              </a:rPr>
              <a:t>Kişiliğin Yedi Boyutu </a:t>
            </a:r>
            <a:r>
              <a:rPr lang="tr-TR" b="1" dirty="0" smtClean="0"/>
              <a:t>olarak adlandırılan çembersel gelişim modelinden yola çıkar. Bu çember üzerindeki yedi noktanın aşamalı ve uzun süreli yaratıcı drama uygulamalarıyla geliştirilmesi temeline dayanır. Böylece “</a:t>
            </a:r>
            <a:r>
              <a:rPr lang="tr-TR" b="1" dirty="0" smtClean="0">
                <a:solidFill>
                  <a:srgbClr val="C00000"/>
                </a:solidFill>
              </a:rPr>
              <a:t>tümel insan</a:t>
            </a:r>
            <a:r>
              <a:rPr lang="tr-TR" b="1" dirty="0" smtClean="0"/>
              <a:t>” a ulaşılabilir. Drama dersinin ana amacını çocukların </a:t>
            </a:r>
            <a:r>
              <a:rPr lang="tr-TR" b="1" dirty="0" smtClean="0">
                <a:solidFill>
                  <a:srgbClr val="C00000"/>
                </a:solidFill>
              </a:rPr>
              <a:t>iç bireyselliğinin </a:t>
            </a:r>
            <a:r>
              <a:rPr lang="tr-TR" b="1" dirty="0" smtClean="0"/>
              <a:t>gelişimine katkıda bulunmak olarak tanımlar.</a:t>
            </a:r>
            <a:endParaRPr lang="tr-T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a:bodyPr>
          <a:lstStyle/>
          <a:p>
            <a:r>
              <a:rPr lang="tr-TR" sz="2800" b="1" dirty="0" smtClean="0"/>
              <a:t>Kişiliğin Yedi Boyutu Çemberi</a:t>
            </a:r>
            <a:endParaRPr lang="tr-TR" sz="28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19</a:t>
            </a:fld>
            <a:endParaRPr lang="tr-TR"/>
          </a:p>
        </p:txBody>
      </p:sp>
      <p:sp>
        <p:nvSpPr>
          <p:cNvPr id="12" name="11 Oval"/>
          <p:cNvSpPr/>
          <p:nvPr/>
        </p:nvSpPr>
        <p:spPr>
          <a:xfrm>
            <a:off x="4000496" y="3000372"/>
            <a:ext cx="857256"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cxnSp>
        <p:nvCxnSpPr>
          <p:cNvPr id="16" name="15 Düz Bağlayıcı"/>
          <p:cNvCxnSpPr/>
          <p:nvPr/>
        </p:nvCxnSpPr>
        <p:spPr>
          <a:xfrm rot="10800000">
            <a:off x="2786050" y="2214554"/>
            <a:ext cx="1221010" cy="1006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20 Düz Bağlayıcı"/>
          <p:cNvCxnSpPr/>
          <p:nvPr/>
        </p:nvCxnSpPr>
        <p:spPr>
          <a:xfrm rot="16200000" flipV="1">
            <a:off x="3571868" y="2214554"/>
            <a:ext cx="135732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22 Düz Bağlayıcı"/>
          <p:cNvCxnSpPr>
            <a:stCxn id="12" idx="7"/>
          </p:cNvCxnSpPr>
          <p:nvPr/>
        </p:nvCxnSpPr>
        <p:spPr>
          <a:xfrm rot="5400000" flipH="1" flipV="1">
            <a:off x="4767929" y="2035959"/>
            <a:ext cx="1054236" cy="1125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Düz Bağlayıcı"/>
          <p:cNvCxnSpPr/>
          <p:nvPr/>
        </p:nvCxnSpPr>
        <p:spPr>
          <a:xfrm rot="10800000" flipV="1">
            <a:off x="2428860" y="3571876"/>
            <a:ext cx="150019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Düz Bağlayıcı"/>
          <p:cNvCxnSpPr/>
          <p:nvPr/>
        </p:nvCxnSpPr>
        <p:spPr>
          <a:xfrm rot="5400000">
            <a:off x="3357554" y="4143380"/>
            <a:ext cx="1071570"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28 Düz Bağlayıcı"/>
          <p:cNvCxnSpPr/>
          <p:nvPr/>
        </p:nvCxnSpPr>
        <p:spPr>
          <a:xfrm rot="16200000" flipH="1">
            <a:off x="4786314" y="3571876"/>
            <a:ext cx="839922" cy="1268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Düz Bağlayıcı"/>
          <p:cNvCxnSpPr/>
          <p:nvPr/>
        </p:nvCxnSpPr>
        <p:spPr>
          <a:xfrm>
            <a:off x="4857752" y="3429000"/>
            <a:ext cx="142876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8" name="37 Dikdörtgen"/>
          <p:cNvSpPr/>
          <p:nvPr/>
        </p:nvSpPr>
        <p:spPr>
          <a:xfrm>
            <a:off x="2643174" y="4857760"/>
            <a:ext cx="1928826" cy="85725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1. Yoğunlaşma </a:t>
            </a:r>
            <a:endParaRPr lang="tr-TR" b="1" dirty="0"/>
          </a:p>
        </p:txBody>
      </p:sp>
      <p:sp>
        <p:nvSpPr>
          <p:cNvPr id="39" name="38 Dikdörtgen"/>
          <p:cNvSpPr/>
          <p:nvPr/>
        </p:nvSpPr>
        <p:spPr>
          <a:xfrm>
            <a:off x="3428992" y="785794"/>
            <a:ext cx="1428760" cy="85725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5.Konuşma</a:t>
            </a:r>
            <a:endParaRPr lang="tr-TR" b="1" dirty="0"/>
          </a:p>
        </p:txBody>
      </p:sp>
      <p:sp>
        <p:nvSpPr>
          <p:cNvPr id="40" name="39 Dikdörtgen"/>
          <p:cNvSpPr/>
          <p:nvPr/>
        </p:nvSpPr>
        <p:spPr>
          <a:xfrm>
            <a:off x="1357290" y="1428736"/>
            <a:ext cx="1428760" cy="85725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6.Duygular</a:t>
            </a:r>
            <a:endParaRPr lang="tr-TR" b="1" dirty="0"/>
          </a:p>
        </p:txBody>
      </p:sp>
      <p:sp>
        <p:nvSpPr>
          <p:cNvPr id="41" name="40 Dikdörtgen"/>
          <p:cNvSpPr/>
          <p:nvPr/>
        </p:nvSpPr>
        <p:spPr>
          <a:xfrm>
            <a:off x="1071538" y="3071810"/>
            <a:ext cx="1428760" cy="857256"/>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7.Zeka</a:t>
            </a:r>
            <a:endParaRPr lang="tr-TR" b="1" dirty="0"/>
          </a:p>
        </p:txBody>
      </p:sp>
      <p:sp>
        <p:nvSpPr>
          <p:cNvPr id="42" name="41 Dikdörtgen"/>
          <p:cNvSpPr/>
          <p:nvPr/>
        </p:nvSpPr>
        <p:spPr>
          <a:xfrm>
            <a:off x="5857884" y="1500174"/>
            <a:ext cx="1857388" cy="857256"/>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4. Öz bedensellik</a:t>
            </a:r>
            <a:endParaRPr lang="tr-TR" b="1" dirty="0"/>
          </a:p>
        </p:txBody>
      </p:sp>
      <p:sp>
        <p:nvSpPr>
          <p:cNvPr id="43" name="42 Dikdörtgen"/>
          <p:cNvSpPr/>
          <p:nvPr/>
        </p:nvSpPr>
        <p:spPr>
          <a:xfrm>
            <a:off x="6357950" y="3143248"/>
            <a:ext cx="1428760" cy="85725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3.Düş Kurma</a:t>
            </a:r>
            <a:endParaRPr lang="tr-TR" b="1" dirty="0"/>
          </a:p>
        </p:txBody>
      </p:sp>
      <p:sp>
        <p:nvSpPr>
          <p:cNvPr id="44" name="43 Dikdörtgen"/>
          <p:cNvSpPr/>
          <p:nvPr/>
        </p:nvSpPr>
        <p:spPr>
          <a:xfrm>
            <a:off x="5786446" y="4643446"/>
            <a:ext cx="1428760" cy="85725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2.Durular</a:t>
            </a:r>
            <a:endParaRPr lang="tr-TR" b="1" dirty="0"/>
          </a:p>
        </p:txBody>
      </p:sp>
      <p:sp>
        <p:nvSpPr>
          <p:cNvPr id="47" name="46 Aşağı Ok"/>
          <p:cNvSpPr/>
          <p:nvPr/>
        </p:nvSpPr>
        <p:spPr>
          <a:xfrm>
            <a:off x="4286248" y="2857496"/>
            <a:ext cx="285752" cy="714380"/>
          </a:xfrm>
          <a:prstGeom prst="down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8" name="47 Metin kutusu"/>
          <p:cNvSpPr txBox="1"/>
          <p:nvPr/>
        </p:nvSpPr>
        <p:spPr>
          <a:xfrm>
            <a:off x="4286248" y="3571876"/>
            <a:ext cx="357190" cy="1200329"/>
          </a:xfrm>
          <a:prstGeom prst="rect">
            <a:avLst/>
          </a:prstGeom>
          <a:solidFill>
            <a:schemeClr val="accent6">
              <a:lumMod val="40000"/>
              <a:lumOff val="60000"/>
            </a:schemeClr>
          </a:solidFill>
        </p:spPr>
        <p:txBody>
          <a:bodyPr wrap="square" rtlCol="0">
            <a:spAutoFit/>
          </a:bodyPr>
          <a:lstStyle/>
          <a:p>
            <a:r>
              <a:rPr lang="tr-TR" b="1" dirty="0" smtClean="0"/>
              <a:t>A</a:t>
            </a:r>
          </a:p>
          <a:p>
            <a:r>
              <a:rPr lang="tr-TR" b="1" dirty="0" smtClean="0"/>
              <a:t>B</a:t>
            </a:r>
          </a:p>
          <a:p>
            <a:r>
              <a:rPr lang="tr-TR" b="1" dirty="0" smtClean="0"/>
              <a:t>C</a:t>
            </a:r>
          </a:p>
          <a:p>
            <a:r>
              <a:rPr lang="tr-TR" b="1" dirty="0" smtClean="0"/>
              <a:t>D</a:t>
            </a:r>
            <a:endParaRPr lang="tr-TR" b="1" dirty="0"/>
          </a:p>
        </p:txBody>
      </p:sp>
      <p:sp>
        <p:nvSpPr>
          <p:cNvPr id="50" name="49 Metin kutusu"/>
          <p:cNvSpPr txBox="1"/>
          <p:nvPr/>
        </p:nvSpPr>
        <p:spPr>
          <a:xfrm>
            <a:off x="142844" y="4057233"/>
            <a:ext cx="2286016" cy="2554545"/>
          </a:xfrm>
          <a:prstGeom prst="rect">
            <a:avLst/>
          </a:prstGeom>
          <a:solidFill>
            <a:schemeClr val="accent4">
              <a:lumMod val="60000"/>
              <a:lumOff val="40000"/>
            </a:schemeClr>
          </a:solidFill>
          <a:ln>
            <a:solidFill>
              <a:srgbClr val="FFFF00"/>
            </a:solidFill>
          </a:ln>
        </p:spPr>
        <p:txBody>
          <a:bodyPr wrap="square" rtlCol="0">
            <a:spAutoFit/>
          </a:bodyPr>
          <a:lstStyle/>
          <a:p>
            <a:r>
              <a:rPr lang="tr-TR" sz="1600" b="1" dirty="0" smtClean="0">
                <a:solidFill>
                  <a:schemeClr val="bg1"/>
                </a:solidFill>
              </a:rPr>
              <a:t>A:</a:t>
            </a:r>
            <a:r>
              <a:rPr lang="tr-TR" sz="1600" b="1" dirty="0" smtClean="0"/>
              <a:t> Kaynakların keşfi</a:t>
            </a:r>
          </a:p>
          <a:p>
            <a:r>
              <a:rPr lang="tr-TR" sz="1600" b="1" dirty="0" smtClean="0">
                <a:solidFill>
                  <a:schemeClr val="bg1"/>
                </a:solidFill>
              </a:rPr>
              <a:t>B:</a:t>
            </a:r>
            <a:r>
              <a:rPr lang="tr-TR" sz="1600" b="1" dirty="0" smtClean="0"/>
              <a:t>   Bireysel özgürleşme, </a:t>
            </a:r>
            <a:r>
              <a:rPr lang="tr-TR" sz="1600" b="1" dirty="0" err="1" smtClean="0"/>
              <a:t>kaynakalrı</a:t>
            </a:r>
            <a:r>
              <a:rPr lang="tr-TR" sz="1600" b="1" dirty="0" smtClean="0"/>
              <a:t> kullanmayı öğrenme</a:t>
            </a:r>
          </a:p>
          <a:p>
            <a:r>
              <a:rPr lang="tr-TR" sz="1600" b="1" dirty="0" smtClean="0">
                <a:solidFill>
                  <a:schemeClr val="bg1"/>
                </a:solidFill>
              </a:rPr>
              <a:t>C:</a:t>
            </a:r>
            <a:r>
              <a:rPr lang="tr-TR" sz="1600" b="1" dirty="0" smtClean="0"/>
              <a:t> Diğerlerine karşı duyarlılık geliştirme</a:t>
            </a:r>
          </a:p>
          <a:p>
            <a:r>
              <a:rPr lang="tr-TR" sz="1600" b="1" dirty="0" smtClean="0">
                <a:solidFill>
                  <a:schemeClr val="bg1"/>
                </a:solidFill>
              </a:rPr>
              <a:t>D:</a:t>
            </a:r>
            <a:r>
              <a:rPr lang="tr-TR" sz="1600" b="1" dirty="0" smtClean="0"/>
              <a:t> Bireysel çevre ve dışındaki diğer etkinliklerin zenginleştirilmesi</a:t>
            </a:r>
            <a:endParaRPr lang="tr-TR" sz="1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accent6">
              <a:lumMod val="40000"/>
              <a:lumOff val="60000"/>
            </a:schemeClr>
          </a:solidFill>
          <a:ln>
            <a:solidFill>
              <a:srgbClr val="FF0000"/>
            </a:solidFill>
          </a:ln>
        </p:spPr>
        <p:txBody>
          <a:bodyPr>
            <a:normAutofit/>
          </a:bodyPr>
          <a:lstStyle/>
          <a:p>
            <a:r>
              <a:rPr lang="tr-TR" sz="3600" b="1" dirty="0" err="1" smtClean="0">
                <a:solidFill>
                  <a:schemeClr val="accent4">
                    <a:lumMod val="75000"/>
                  </a:schemeClr>
                </a:solidFill>
              </a:rPr>
              <a:t>Harriet</a:t>
            </a:r>
            <a:r>
              <a:rPr lang="tr-TR" sz="3600" b="1" dirty="0" smtClean="0">
                <a:solidFill>
                  <a:schemeClr val="accent4">
                    <a:lumMod val="75000"/>
                  </a:schemeClr>
                </a:solidFill>
              </a:rPr>
              <a:t> </a:t>
            </a:r>
            <a:r>
              <a:rPr lang="tr-TR" sz="3600" b="1" dirty="0" err="1" smtClean="0">
                <a:solidFill>
                  <a:schemeClr val="accent4">
                    <a:lumMod val="75000"/>
                  </a:schemeClr>
                </a:solidFill>
              </a:rPr>
              <a:t>Finlay</a:t>
            </a:r>
            <a:r>
              <a:rPr lang="tr-TR" sz="3600" b="1" dirty="0" smtClean="0">
                <a:solidFill>
                  <a:schemeClr val="accent4">
                    <a:lumMod val="75000"/>
                  </a:schemeClr>
                </a:solidFill>
              </a:rPr>
              <a:t> Johnson(1871-1956)</a:t>
            </a:r>
            <a:endParaRPr lang="tr-TR" sz="3600" b="1" dirty="0">
              <a:solidFill>
                <a:schemeClr val="accent4">
                  <a:lumMod val="75000"/>
                </a:schemeClr>
              </a:solidFill>
            </a:endParaRPr>
          </a:p>
        </p:txBody>
      </p:sp>
      <p:sp>
        <p:nvSpPr>
          <p:cNvPr id="3" name="2 İçerik Yer Tutucusu"/>
          <p:cNvSpPr>
            <a:spLocks noGrp="1"/>
          </p:cNvSpPr>
          <p:nvPr>
            <p:ph idx="1"/>
          </p:nvPr>
        </p:nvSpPr>
        <p:spPr>
          <a:xfrm>
            <a:off x="457200" y="1214422"/>
            <a:ext cx="8329642" cy="5214974"/>
          </a:xfrm>
          <a:solidFill>
            <a:schemeClr val="accent4">
              <a:lumMod val="20000"/>
              <a:lumOff val="80000"/>
            </a:schemeClr>
          </a:solidFill>
          <a:ln>
            <a:solidFill>
              <a:srgbClr val="FF0000"/>
            </a:solidFill>
          </a:ln>
        </p:spPr>
        <p:txBody>
          <a:bodyPr>
            <a:normAutofit fontScale="85000" lnSpcReduction="20000"/>
          </a:bodyPr>
          <a:lstStyle/>
          <a:p>
            <a:r>
              <a:rPr lang="tr-TR" b="1" dirty="0" err="1" smtClean="0"/>
              <a:t>Dramayı</a:t>
            </a:r>
            <a:r>
              <a:rPr lang="tr-TR" b="1" dirty="0" smtClean="0"/>
              <a:t> seyircileri referans olarak almaksızın </a:t>
            </a:r>
            <a:r>
              <a:rPr lang="tr-TR" b="1" u="sng" dirty="0" smtClean="0"/>
              <a:t>bir öğrenme aracı </a:t>
            </a:r>
            <a:r>
              <a:rPr lang="tr-TR" b="1" dirty="0" smtClean="0"/>
              <a:t>olarak kullandığı bilinen ilk öğretmendir.</a:t>
            </a:r>
          </a:p>
          <a:p>
            <a:pPr>
              <a:buNone/>
            </a:pPr>
            <a:endParaRPr lang="tr-TR" b="1" dirty="0" smtClean="0"/>
          </a:p>
          <a:p>
            <a:r>
              <a:rPr lang="tr-TR" b="1" dirty="0" smtClean="0"/>
              <a:t>Drama çalışmalarını okul binası içinde yapmaya başladığı tarih 1904’tür.</a:t>
            </a:r>
          </a:p>
          <a:p>
            <a:pPr>
              <a:buNone/>
            </a:pPr>
            <a:endParaRPr lang="tr-TR" b="1" dirty="0" smtClean="0"/>
          </a:p>
          <a:p>
            <a:r>
              <a:rPr lang="tr-TR" b="1" dirty="0" err="1" smtClean="0"/>
              <a:t>Finlay</a:t>
            </a:r>
            <a:r>
              <a:rPr lang="tr-TR" b="1" dirty="0" smtClean="0"/>
              <a:t>-Johnson’a göre bir </a:t>
            </a:r>
            <a:r>
              <a:rPr lang="tr-TR" b="1" u="sng" dirty="0" smtClean="0"/>
              <a:t>öğrenci ne zaman isterse o zaman öğrenir.</a:t>
            </a:r>
            <a:r>
              <a:rPr lang="tr-TR" b="1" dirty="0" smtClean="0"/>
              <a:t> </a:t>
            </a:r>
            <a:r>
              <a:rPr lang="tr-TR" b="1" u="sng" dirty="0" err="1" smtClean="0"/>
              <a:t>Dramatizasyon</a:t>
            </a:r>
            <a:r>
              <a:rPr lang="tr-TR" b="1" dirty="0" smtClean="0"/>
              <a:t> sayesinde bilme isteğinin duyulabileceğini söyler. </a:t>
            </a:r>
          </a:p>
          <a:p>
            <a:pPr>
              <a:buNone/>
            </a:pPr>
            <a:endParaRPr lang="tr-TR" b="1" dirty="0" smtClean="0"/>
          </a:p>
          <a:p>
            <a:r>
              <a:rPr lang="tr-TR" b="1" dirty="0" smtClean="0"/>
              <a:t>Öğrenmeyi zevkli hale getirebilmek için Tarih, Coğrafya ve Matematik  gibi dersleri drama yoluyla öğretmeye çalışmıştır. </a:t>
            </a:r>
          </a:p>
          <a:p>
            <a:endParaRPr lang="tr-TR" b="1" dirty="0" smtClean="0"/>
          </a:p>
          <a:p>
            <a:endParaRPr lang="tr-TR" b="1" dirty="0" smtClean="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a:solidFill>
            <a:schemeClr val="accent6">
              <a:lumMod val="40000"/>
              <a:lumOff val="60000"/>
            </a:schemeClr>
          </a:solidFill>
          <a:ln>
            <a:solidFill>
              <a:schemeClr val="tx2">
                <a:lumMod val="40000"/>
                <a:lumOff val="60000"/>
              </a:schemeClr>
            </a:solidFill>
          </a:ln>
        </p:spPr>
        <p:txBody>
          <a:bodyPr/>
          <a:lstStyle/>
          <a:p>
            <a:r>
              <a:rPr lang="tr-TR" b="1" dirty="0" err="1" smtClean="0"/>
              <a:t>Brian</a:t>
            </a:r>
            <a:r>
              <a:rPr lang="tr-TR" b="1" dirty="0" smtClean="0"/>
              <a:t> </a:t>
            </a:r>
            <a:r>
              <a:rPr lang="tr-TR" b="1" dirty="0" err="1" smtClean="0"/>
              <a:t>Way’e</a:t>
            </a:r>
            <a:r>
              <a:rPr lang="tr-TR" b="1" dirty="0" smtClean="0"/>
              <a:t> göre </a:t>
            </a:r>
            <a:r>
              <a:rPr lang="tr-TR" b="1" dirty="0" smtClean="0">
                <a:solidFill>
                  <a:schemeClr val="accent6">
                    <a:lumMod val="75000"/>
                  </a:schemeClr>
                </a:solidFill>
              </a:rPr>
              <a:t>olduğun yerden başlamak </a:t>
            </a:r>
            <a:r>
              <a:rPr lang="tr-TR" b="1" dirty="0" smtClean="0"/>
              <a:t>önemlidir.</a:t>
            </a:r>
          </a:p>
          <a:p>
            <a:endParaRPr lang="tr-TR" b="1" dirty="0" smtClean="0"/>
          </a:p>
          <a:p>
            <a:r>
              <a:rPr lang="tr-TR" b="1" dirty="0" smtClean="0"/>
              <a:t>Öykü seansı </a:t>
            </a:r>
            <a:r>
              <a:rPr lang="tr-TR" b="1" dirty="0" err="1" smtClean="0"/>
              <a:t>dramanın</a:t>
            </a:r>
            <a:r>
              <a:rPr lang="tr-TR" b="1" dirty="0" smtClean="0"/>
              <a:t> başlangıcı için en rahat yoldur.</a:t>
            </a:r>
          </a:p>
          <a:p>
            <a:endParaRPr lang="tr-TR" b="1" dirty="0" smtClean="0"/>
          </a:p>
          <a:p>
            <a:r>
              <a:rPr lang="tr-TR" b="1" dirty="0" err="1" smtClean="0"/>
              <a:t>Way’in</a:t>
            </a:r>
            <a:r>
              <a:rPr lang="tr-TR" b="1" dirty="0" smtClean="0"/>
              <a:t> Ses Çalışması…(s:173)</a:t>
            </a:r>
          </a:p>
          <a:p>
            <a:endParaRPr lang="tr-TR" b="1" dirty="0" smtClean="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solidFill>
            <a:schemeClr val="bg2">
              <a:lumMod val="90000"/>
            </a:schemeClr>
          </a:solidFill>
        </p:spPr>
        <p:txBody>
          <a:bodyPr/>
          <a:lstStyle/>
          <a:p>
            <a:pPr>
              <a:buNone/>
            </a:pPr>
            <a:endParaRPr lang="tr-TR" b="1" dirty="0" smtClean="0"/>
          </a:p>
          <a:p>
            <a:pPr>
              <a:buNone/>
            </a:pPr>
            <a:r>
              <a:rPr lang="tr-TR" b="1" dirty="0" smtClean="0"/>
              <a:t>      </a:t>
            </a:r>
            <a:r>
              <a:rPr lang="tr-TR" b="1" dirty="0" err="1" smtClean="0"/>
              <a:t>Brian</a:t>
            </a:r>
            <a:r>
              <a:rPr lang="tr-TR" b="1" dirty="0" smtClean="0"/>
              <a:t> </a:t>
            </a:r>
            <a:r>
              <a:rPr lang="tr-TR" b="1" dirty="0" err="1" smtClean="0"/>
              <a:t>Way</a:t>
            </a:r>
            <a:r>
              <a:rPr lang="tr-TR" b="1" dirty="0" smtClean="0"/>
              <a:t> “</a:t>
            </a:r>
            <a:r>
              <a:rPr lang="tr-TR" b="1" dirty="0" smtClean="0">
                <a:solidFill>
                  <a:schemeClr val="accent6">
                    <a:lumMod val="75000"/>
                  </a:schemeClr>
                </a:solidFill>
              </a:rPr>
              <a:t>Katılımcı Tiyatro Tekniği</a:t>
            </a:r>
            <a:r>
              <a:rPr lang="tr-TR" b="1" dirty="0" smtClean="0"/>
              <a:t>” </a:t>
            </a:r>
            <a:r>
              <a:rPr lang="tr-TR" b="1" dirty="0" err="1" smtClean="0"/>
              <a:t>nin</a:t>
            </a:r>
            <a:r>
              <a:rPr lang="tr-TR" b="1" dirty="0" smtClean="0"/>
              <a:t> yaratıcısıdır. Bu tekniğe göre seyirci ses, eylem ve beden olarak üretimin içine girer. Seyirci oyun alanına verilen düşüncenin uygulanmasında yardımcı olmak için de çağrılır.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71670" y="274638"/>
            <a:ext cx="6615130" cy="1143000"/>
          </a:xfrm>
          <a:solidFill>
            <a:schemeClr val="tx2">
              <a:lumMod val="40000"/>
              <a:lumOff val="60000"/>
            </a:schemeClr>
          </a:solidFill>
          <a:ln w="76200">
            <a:solidFill>
              <a:schemeClr val="tx1"/>
            </a:solidFill>
          </a:ln>
        </p:spPr>
        <p:txBody>
          <a:bodyPr/>
          <a:lstStyle/>
          <a:p>
            <a:r>
              <a:rPr lang="tr-TR" b="1" dirty="0" err="1" smtClean="0"/>
              <a:t>Dorothy</a:t>
            </a:r>
            <a:r>
              <a:rPr lang="tr-TR" b="1" dirty="0" smtClean="0"/>
              <a:t> </a:t>
            </a:r>
            <a:r>
              <a:rPr lang="tr-TR" b="1" dirty="0" err="1" smtClean="0"/>
              <a:t>Heathcote</a:t>
            </a:r>
            <a:r>
              <a:rPr lang="tr-TR" b="1" dirty="0" smtClean="0"/>
              <a:t>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22</a:t>
            </a:fld>
            <a:endParaRPr lang="tr-TR"/>
          </a:p>
        </p:txBody>
      </p:sp>
      <p:pic>
        <p:nvPicPr>
          <p:cNvPr id="6" name="Picture 8" descr="DorotyHeathcote_400_300[1]"/>
          <p:cNvPicPr>
            <a:picLocks noGrp="1" noChangeAspect="1" noChangeArrowheads="1"/>
          </p:cNvPicPr>
          <p:nvPr>
            <p:ph idx="1"/>
          </p:nvPr>
        </p:nvPicPr>
        <p:blipFill>
          <a:blip r:embed="rId2"/>
          <a:srcRect/>
          <a:stretch>
            <a:fillRect/>
          </a:stretch>
        </p:blipFill>
        <p:spPr bwMode="auto">
          <a:xfrm rot="-1016557">
            <a:off x="495673" y="209952"/>
            <a:ext cx="1693092" cy="1693092"/>
          </a:xfrm>
          <a:prstGeom prst="rect">
            <a:avLst/>
          </a:prstGeom>
          <a:noFill/>
        </p:spPr>
      </p:pic>
      <p:sp>
        <p:nvSpPr>
          <p:cNvPr id="7" name="6 Metin kutusu"/>
          <p:cNvSpPr txBox="1"/>
          <p:nvPr/>
        </p:nvSpPr>
        <p:spPr>
          <a:xfrm>
            <a:off x="1142976" y="2428868"/>
            <a:ext cx="7143800" cy="2062103"/>
          </a:xfrm>
          <a:prstGeom prst="rect">
            <a:avLst/>
          </a:prstGeom>
          <a:solidFill>
            <a:schemeClr val="tx2">
              <a:lumMod val="20000"/>
              <a:lumOff val="80000"/>
            </a:schemeClr>
          </a:solidFill>
          <a:ln>
            <a:solidFill>
              <a:schemeClr val="accent1"/>
            </a:solidFill>
          </a:ln>
        </p:spPr>
        <p:txBody>
          <a:bodyPr wrap="square" rtlCol="0">
            <a:spAutoFit/>
          </a:bodyPr>
          <a:lstStyle/>
          <a:p>
            <a:r>
              <a:rPr lang="tr-TR" sz="3200" b="1" dirty="0" smtClean="0"/>
              <a:t>İngiliz drama eğitimcisidir.  </a:t>
            </a:r>
            <a:r>
              <a:rPr lang="tr-TR" sz="3200" b="1" dirty="0" err="1" smtClean="0"/>
              <a:t>Heathcote</a:t>
            </a:r>
            <a:r>
              <a:rPr lang="tr-TR" sz="3200" b="1" dirty="0" smtClean="0"/>
              <a:t>, eğitimde </a:t>
            </a:r>
            <a:r>
              <a:rPr lang="tr-TR" sz="3200" b="1" dirty="0" err="1" smtClean="0"/>
              <a:t>dramanın</a:t>
            </a:r>
            <a:r>
              <a:rPr lang="tr-TR" sz="3200" b="1" dirty="0" smtClean="0"/>
              <a:t> bir öğrenme yöntemi olduğunu savunur.  Eğitimde </a:t>
            </a:r>
            <a:r>
              <a:rPr lang="tr-TR" sz="3200" b="1" dirty="0" err="1" smtClean="0"/>
              <a:t>dramayı</a:t>
            </a:r>
            <a:r>
              <a:rPr lang="tr-TR" sz="3200" b="1" dirty="0" smtClean="0"/>
              <a:t>  “</a:t>
            </a:r>
            <a:r>
              <a:rPr lang="tr-TR" sz="3200" b="1" dirty="0" smtClean="0">
                <a:solidFill>
                  <a:srgbClr val="FF0000"/>
                </a:solidFill>
              </a:rPr>
              <a:t>yaşamın pratiği “</a:t>
            </a:r>
            <a:r>
              <a:rPr lang="tr-TR" sz="3200" b="1" dirty="0" smtClean="0"/>
              <a:t>olarak tanımlar. </a:t>
            </a:r>
            <a:endParaRPr lang="tr-TR" sz="32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57158" y="2071678"/>
            <a:ext cx="8229600" cy="3043246"/>
          </a:xfrm>
          <a:solidFill>
            <a:schemeClr val="accent1">
              <a:lumMod val="20000"/>
              <a:lumOff val="80000"/>
            </a:schemeClr>
          </a:solidFill>
          <a:ln>
            <a:solidFill>
              <a:schemeClr val="accent1"/>
            </a:solidFill>
          </a:ln>
        </p:spPr>
        <p:txBody>
          <a:bodyPr/>
          <a:lstStyle/>
          <a:p>
            <a:pPr>
              <a:buNone/>
            </a:pPr>
            <a:r>
              <a:rPr lang="tr-TR" dirty="0" smtClean="0"/>
              <a:t>      </a:t>
            </a:r>
            <a:r>
              <a:rPr lang="tr-TR" b="1" i="1" dirty="0" smtClean="0"/>
              <a:t>“Ders, öğretmen ve öğrencinin birlikte gerçekleştirdikleri bir eylemdir, en iyisi de birlikte uygulama yöntemiyle yapılır.”</a:t>
            </a:r>
          </a:p>
          <a:p>
            <a:pPr>
              <a:buNone/>
            </a:pPr>
            <a:endParaRPr lang="tr-TR" dirty="0" smtClean="0"/>
          </a:p>
          <a:p>
            <a:pPr algn="r">
              <a:buNone/>
            </a:pPr>
            <a:r>
              <a:rPr lang="tr-TR" dirty="0" smtClean="0"/>
              <a:t>D. </a:t>
            </a:r>
            <a:r>
              <a:rPr lang="tr-TR" dirty="0" err="1" smtClean="0"/>
              <a:t>Heathcote</a:t>
            </a:r>
            <a:endParaRPr lang="tr-TR"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a:solidFill>
            <a:schemeClr val="accent1">
              <a:lumMod val="20000"/>
              <a:lumOff val="80000"/>
            </a:schemeClr>
          </a:solidFill>
          <a:ln>
            <a:solidFill>
              <a:schemeClr val="accent1"/>
            </a:solidFill>
          </a:ln>
        </p:spPr>
        <p:txBody>
          <a:bodyPr>
            <a:normAutofit fontScale="92500" lnSpcReduction="10000"/>
          </a:bodyPr>
          <a:lstStyle/>
          <a:p>
            <a:r>
              <a:rPr lang="tr-TR" b="1" dirty="0" err="1" smtClean="0"/>
              <a:t>Heathcote</a:t>
            </a:r>
            <a:r>
              <a:rPr lang="tr-TR" b="1" dirty="0" smtClean="0"/>
              <a:t> çalışmalarını geliştirirken bir dönem, öğrencileriyle bir drama fabrikası kurar. </a:t>
            </a:r>
          </a:p>
          <a:p>
            <a:endParaRPr lang="tr-TR" b="1" dirty="0" smtClean="0"/>
          </a:p>
          <a:p>
            <a:r>
              <a:rPr lang="tr-TR" b="1" dirty="0" err="1" smtClean="0"/>
              <a:t>Heathcote</a:t>
            </a:r>
            <a:r>
              <a:rPr lang="tr-TR" b="1" dirty="0" smtClean="0"/>
              <a:t> çocukların bağımsızlıkları için biraz uğraşmaları gerektiğini söyler. O öğrencilere güçlerini kullanmayı yavaş yavaş öğretir. </a:t>
            </a:r>
          </a:p>
          <a:p>
            <a:endParaRPr lang="tr-TR" b="1" dirty="0" smtClean="0"/>
          </a:p>
          <a:p>
            <a:r>
              <a:rPr lang="tr-TR" b="1" dirty="0" err="1" smtClean="0"/>
              <a:t>Dramanın</a:t>
            </a:r>
            <a:r>
              <a:rPr lang="tr-TR" b="1" dirty="0" smtClean="0"/>
              <a:t> fonksiyonunu doğaçlama ve dramatik aktiviteler yoluyla yerine getirdiğini kabul etmiştir.</a:t>
            </a:r>
            <a:r>
              <a:rPr lang="tr-TR" dirty="0" smtClean="0"/>
              <a:t> </a:t>
            </a:r>
            <a:r>
              <a:rPr lang="tr-TR" b="1" dirty="0" err="1" smtClean="0"/>
              <a:t>Heathcote</a:t>
            </a:r>
            <a:r>
              <a:rPr lang="tr-TR" b="1" dirty="0" smtClean="0"/>
              <a:t>, drama kullanımında öncelik oyun yapmaktan çok öğretmektir, anlayışını benimser.</a:t>
            </a:r>
          </a:p>
          <a:p>
            <a:endParaRPr lang="tr-TR" b="1" dirty="0" smtClean="0"/>
          </a:p>
          <a:p>
            <a:endParaRPr lang="tr-TR" b="1" dirty="0" smtClean="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tx2">
              <a:lumMod val="20000"/>
              <a:lumOff val="80000"/>
            </a:schemeClr>
          </a:solidFill>
          <a:ln w="76200">
            <a:solidFill>
              <a:schemeClr val="accent6">
                <a:lumMod val="60000"/>
                <a:lumOff val="40000"/>
              </a:schemeClr>
            </a:solidFill>
          </a:ln>
        </p:spPr>
        <p:txBody>
          <a:bodyPr>
            <a:noAutofit/>
          </a:bodyPr>
          <a:lstStyle/>
          <a:p>
            <a:r>
              <a:rPr lang="tr-TR" sz="2800" b="1" dirty="0" err="1" smtClean="0"/>
              <a:t>Heathcote’a</a:t>
            </a:r>
            <a:r>
              <a:rPr lang="tr-TR" sz="2800" b="1" dirty="0" smtClean="0"/>
              <a:t> göre bir drama öğretmeninin sahip olması gereken özellikler</a:t>
            </a:r>
            <a:endParaRPr lang="tr-TR" sz="28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25</a:t>
            </a:fld>
            <a:endParaRPr lang="tr-TR"/>
          </a:p>
        </p:txBody>
      </p:sp>
      <p:sp>
        <p:nvSpPr>
          <p:cNvPr id="7" name="6 İçerik Yer Tutucusu"/>
          <p:cNvSpPr>
            <a:spLocks noGrp="1"/>
          </p:cNvSpPr>
          <p:nvPr>
            <p:ph idx="1"/>
          </p:nvPr>
        </p:nvSpPr>
        <p:spPr>
          <a:solidFill>
            <a:schemeClr val="accent6">
              <a:lumMod val="60000"/>
              <a:lumOff val="40000"/>
            </a:schemeClr>
          </a:solidFill>
          <a:ln w="76200">
            <a:solidFill>
              <a:schemeClr val="tx2">
                <a:lumMod val="60000"/>
                <a:lumOff val="40000"/>
              </a:schemeClr>
            </a:solidFill>
          </a:ln>
        </p:spPr>
        <p:txBody>
          <a:bodyPr>
            <a:normAutofit lnSpcReduction="10000"/>
          </a:bodyPr>
          <a:lstStyle/>
          <a:p>
            <a:r>
              <a:rPr lang="tr-TR" b="1" dirty="0" smtClean="0"/>
              <a:t>Çocukları gözlemleme yeteneği</a:t>
            </a:r>
          </a:p>
          <a:p>
            <a:r>
              <a:rPr lang="tr-TR" b="1" dirty="0" smtClean="0"/>
              <a:t>Sosyal psikoloji bilgisi</a:t>
            </a:r>
          </a:p>
          <a:p>
            <a:r>
              <a:rPr lang="tr-TR" b="1" dirty="0" smtClean="0"/>
              <a:t>Tiyatro sanatı yeteneği</a:t>
            </a:r>
          </a:p>
          <a:p>
            <a:r>
              <a:rPr lang="tr-TR" b="1" dirty="0" smtClean="0"/>
              <a:t>Eğitim</a:t>
            </a:r>
          </a:p>
          <a:p>
            <a:r>
              <a:rPr lang="tr-TR" b="1" dirty="0" smtClean="0"/>
              <a:t>Kendinin farkında olma yeteneği</a:t>
            </a:r>
          </a:p>
          <a:p>
            <a:r>
              <a:rPr lang="tr-TR" b="1" dirty="0" smtClean="0"/>
              <a:t>Karşılıklı hareket (rolün karşılığını oynama)</a:t>
            </a:r>
          </a:p>
          <a:p>
            <a:r>
              <a:rPr lang="tr-TR" b="1" dirty="0" smtClean="0"/>
              <a:t>Planlama becerisi</a:t>
            </a:r>
          </a:p>
          <a:p>
            <a:r>
              <a:rPr lang="tr-TR" b="1" dirty="0" smtClean="0"/>
              <a:t>Temaları seçebilme yeteneği</a:t>
            </a:r>
            <a:endParaRPr lang="tr-TR"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42983"/>
            <a:ext cx="8229600" cy="3429025"/>
          </a:xfrm>
          <a:solidFill>
            <a:schemeClr val="tx2">
              <a:lumMod val="20000"/>
              <a:lumOff val="80000"/>
            </a:schemeClr>
          </a:solidFill>
          <a:ln>
            <a:solidFill>
              <a:schemeClr val="tx2">
                <a:lumMod val="60000"/>
                <a:lumOff val="40000"/>
              </a:schemeClr>
            </a:solidFill>
          </a:ln>
        </p:spPr>
        <p:txBody>
          <a:bodyPr/>
          <a:lstStyle/>
          <a:p>
            <a:endParaRPr lang="tr-TR" b="1" dirty="0" smtClean="0"/>
          </a:p>
          <a:p>
            <a:pPr>
              <a:buNone/>
            </a:pPr>
            <a:r>
              <a:rPr lang="tr-TR" b="1" dirty="0" smtClean="0"/>
              <a:t>       </a:t>
            </a:r>
            <a:r>
              <a:rPr lang="tr-TR" b="1" dirty="0" err="1" smtClean="0"/>
              <a:t>Heathcote’un</a:t>
            </a:r>
            <a:r>
              <a:rPr lang="tr-TR" b="1" dirty="0" smtClean="0"/>
              <a:t> derslerinde kullandığı teknikler 20.</a:t>
            </a:r>
            <a:r>
              <a:rPr lang="tr-TR" b="1" dirty="0" err="1" smtClean="0"/>
              <a:t>yy’ın</a:t>
            </a:r>
            <a:r>
              <a:rPr lang="tr-TR" b="1" dirty="0" smtClean="0"/>
              <a:t> en iyi oyuncu öğretmenlerinden biri olan </a:t>
            </a:r>
            <a:r>
              <a:rPr lang="tr-TR" b="1" dirty="0" err="1" smtClean="0"/>
              <a:t>Constantin</a:t>
            </a:r>
            <a:r>
              <a:rPr lang="tr-TR" b="1" dirty="0" smtClean="0"/>
              <a:t> </a:t>
            </a:r>
            <a:r>
              <a:rPr lang="tr-TR" b="1" dirty="0" err="1" smtClean="0"/>
              <a:t>Stanislavsky</a:t>
            </a:r>
            <a:r>
              <a:rPr lang="tr-TR" b="1" dirty="0" smtClean="0"/>
              <a:t> tarafından kullanılan teknikler ile çok özdeştir.</a:t>
            </a:r>
          </a:p>
          <a:p>
            <a:endParaRPr lang="tr-TR" b="1" dirty="0" smtClean="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28596" y="1714488"/>
            <a:ext cx="8229600" cy="3043246"/>
          </a:xfrm>
          <a:solidFill>
            <a:schemeClr val="accent6">
              <a:lumMod val="20000"/>
              <a:lumOff val="80000"/>
            </a:schemeClr>
          </a:solidFill>
          <a:ln w="76200">
            <a:solidFill>
              <a:schemeClr val="tx2">
                <a:lumMod val="60000"/>
                <a:lumOff val="40000"/>
              </a:schemeClr>
            </a:solidFill>
          </a:ln>
        </p:spPr>
        <p:txBody>
          <a:bodyPr/>
          <a:lstStyle/>
          <a:p>
            <a:pPr>
              <a:buNone/>
            </a:pPr>
            <a:r>
              <a:rPr lang="tr-TR" b="1" dirty="0" smtClean="0"/>
              <a:t>       </a:t>
            </a:r>
            <a:r>
              <a:rPr lang="tr-TR" b="1" dirty="0" err="1" smtClean="0"/>
              <a:t>Heathcote’un</a:t>
            </a:r>
            <a:r>
              <a:rPr lang="tr-TR" b="1" dirty="0" smtClean="0"/>
              <a:t> en etkin eğitme yöntemlerinden biri, ustalıkla uyguladığı rol içi ve dışındaki hareketliliğidir. Duyguları geliştirmek ve yükseltmek için role girer, tepkileri görmesi için gerekli olan tarafsızlığı ve mesafeyi korumak için rolden çıkar.</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86050" y="274638"/>
            <a:ext cx="5900750" cy="1143000"/>
          </a:xfrm>
          <a:solidFill>
            <a:schemeClr val="accent2">
              <a:lumMod val="75000"/>
            </a:schemeClr>
          </a:solidFill>
        </p:spPr>
        <p:txBody>
          <a:bodyPr/>
          <a:lstStyle/>
          <a:p>
            <a:r>
              <a:rPr lang="tr-TR" b="1" dirty="0" err="1" smtClean="0">
                <a:solidFill>
                  <a:schemeClr val="bg1"/>
                </a:solidFill>
              </a:rPr>
              <a:t>Gavin</a:t>
            </a:r>
            <a:r>
              <a:rPr lang="tr-TR" b="1" dirty="0" smtClean="0">
                <a:solidFill>
                  <a:schemeClr val="bg1"/>
                </a:solidFill>
              </a:rPr>
              <a:t> </a:t>
            </a:r>
            <a:r>
              <a:rPr lang="tr-TR" b="1" dirty="0" err="1" smtClean="0">
                <a:solidFill>
                  <a:schemeClr val="bg1"/>
                </a:solidFill>
              </a:rPr>
              <a:t>Bolton</a:t>
            </a:r>
            <a:endParaRPr lang="tr-TR" b="1" dirty="0">
              <a:solidFill>
                <a:schemeClr val="bg1"/>
              </a:solidFill>
            </a:endParaRPr>
          </a:p>
        </p:txBody>
      </p:sp>
      <p:sp>
        <p:nvSpPr>
          <p:cNvPr id="3" name="2 İçerik Yer Tutucusu"/>
          <p:cNvSpPr>
            <a:spLocks noGrp="1"/>
          </p:cNvSpPr>
          <p:nvPr>
            <p:ph idx="1"/>
          </p:nvPr>
        </p:nvSpPr>
        <p:spPr>
          <a:xfrm>
            <a:off x="428596" y="1928802"/>
            <a:ext cx="8229600" cy="3829064"/>
          </a:xfrm>
          <a:solidFill>
            <a:schemeClr val="accent6">
              <a:lumMod val="20000"/>
              <a:lumOff val="80000"/>
            </a:schemeClr>
          </a:solidFill>
          <a:ln>
            <a:solidFill>
              <a:srgbClr val="C00000"/>
            </a:solidFill>
          </a:ln>
        </p:spPr>
        <p:txBody>
          <a:bodyPr>
            <a:normAutofit lnSpcReduction="10000"/>
          </a:bodyPr>
          <a:lstStyle/>
          <a:p>
            <a:endParaRPr lang="tr-TR" b="1" dirty="0" smtClean="0"/>
          </a:p>
          <a:p>
            <a:pPr>
              <a:buNone/>
            </a:pPr>
            <a:r>
              <a:rPr lang="tr-TR" b="1" dirty="0" smtClean="0"/>
              <a:t>       </a:t>
            </a:r>
            <a:r>
              <a:rPr lang="tr-TR" b="1" dirty="0" err="1" smtClean="0"/>
              <a:t>Bolton</a:t>
            </a:r>
            <a:r>
              <a:rPr lang="tr-TR" b="1" dirty="0" smtClean="0"/>
              <a:t> da </a:t>
            </a:r>
            <a:r>
              <a:rPr lang="tr-TR" b="1" dirty="0" err="1" smtClean="0"/>
              <a:t>Heathcote</a:t>
            </a:r>
            <a:r>
              <a:rPr lang="tr-TR" b="1" dirty="0" smtClean="0"/>
              <a:t> gibi </a:t>
            </a:r>
            <a:r>
              <a:rPr lang="tr-TR" b="1" dirty="0" err="1" smtClean="0"/>
              <a:t>dramanın</a:t>
            </a:r>
            <a:r>
              <a:rPr lang="tr-TR" b="1" dirty="0" smtClean="0"/>
              <a:t> öğretme için bir araç olduğunu savunur. Eğitimde drama, bir grupla yapılır ve öğrenmek için gereken bilginin birlikte oluşturulması içinde drama önemli bir yoldur. Drama, ona göre nesnelerin kişiselleştirilmesidir.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28</a:t>
            </a:fld>
            <a:endParaRPr lang="tr-TR"/>
          </a:p>
        </p:txBody>
      </p:sp>
      <p:pic>
        <p:nvPicPr>
          <p:cNvPr id="6" name="Picture 7" descr="GavinBolton_400_300[1]"/>
          <p:cNvPicPr>
            <a:picLocks noChangeAspect="1" noChangeArrowheads="1"/>
          </p:cNvPicPr>
          <p:nvPr/>
        </p:nvPicPr>
        <p:blipFill>
          <a:blip r:embed="rId2"/>
          <a:srcRect/>
          <a:stretch>
            <a:fillRect/>
          </a:stretch>
        </p:blipFill>
        <p:spPr bwMode="auto">
          <a:xfrm rot="-966153">
            <a:off x="1098773" y="170110"/>
            <a:ext cx="1428750" cy="142875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92500"/>
          </a:bodyPr>
          <a:lstStyle/>
          <a:p>
            <a:pPr>
              <a:buNone/>
            </a:pPr>
            <a:r>
              <a:rPr lang="tr-TR" b="1" dirty="0" smtClean="0"/>
              <a:t>       </a:t>
            </a:r>
            <a:r>
              <a:rPr lang="tr-TR" b="1" dirty="0" err="1" smtClean="0"/>
              <a:t>Dramanın</a:t>
            </a:r>
            <a:r>
              <a:rPr lang="tr-TR" b="1" dirty="0" smtClean="0"/>
              <a:t> özü olan dramatik durum mutlaka kullanılmalıdır. Bir öğretmen öğrenimi ne olursa olsun şu donanımlara sahip olmalıdır:</a:t>
            </a:r>
          </a:p>
          <a:p>
            <a:pPr>
              <a:buNone/>
            </a:pPr>
            <a:endParaRPr lang="tr-TR" b="1" dirty="0" smtClean="0"/>
          </a:p>
          <a:p>
            <a:pPr>
              <a:buNone/>
            </a:pPr>
            <a:r>
              <a:rPr lang="tr-TR" b="1" dirty="0" smtClean="0">
                <a:solidFill>
                  <a:schemeClr val="accent2">
                    <a:lumMod val="75000"/>
                  </a:schemeClr>
                </a:solidFill>
              </a:rPr>
              <a:t>*Kendisi ile sınıfı arasında karşılıklı güvenin nasıl kurulabileceğini bilmelidir.</a:t>
            </a:r>
          </a:p>
          <a:p>
            <a:pPr>
              <a:buNone/>
            </a:pPr>
            <a:r>
              <a:rPr lang="tr-TR" b="1" dirty="0" smtClean="0">
                <a:solidFill>
                  <a:schemeClr val="tx2">
                    <a:lumMod val="60000"/>
                    <a:lumOff val="40000"/>
                  </a:schemeClr>
                </a:solidFill>
              </a:rPr>
              <a:t>*Çocuklar uğraş verirken neler olup bittiğini, gelişimlerini, neler yapabildiklerini çok iyi gözlemleyebilmelidir.</a:t>
            </a:r>
          </a:p>
          <a:p>
            <a:pPr>
              <a:buNone/>
            </a:pPr>
            <a:r>
              <a:rPr lang="tr-TR" b="1" dirty="0" smtClean="0">
                <a:solidFill>
                  <a:schemeClr val="accent6">
                    <a:lumMod val="75000"/>
                  </a:schemeClr>
                </a:solidFill>
              </a:rPr>
              <a:t>*Öğrencilerin gereksinimlerini fark edip, onları yönlendirebilmelidir. </a:t>
            </a:r>
          </a:p>
          <a:p>
            <a:endParaRPr lang="tr-TR" b="1" dirty="0" smtClean="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
        <p:nvSpPr>
          <p:cNvPr id="6" name="1 Başlık"/>
          <p:cNvSpPr>
            <a:spLocks noGrp="1"/>
          </p:cNvSpPr>
          <p:nvPr>
            <p:ph type="title"/>
          </p:nvPr>
        </p:nvSpPr>
        <p:spPr>
          <a:solidFill>
            <a:schemeClr val="accent6">
              <a:lumMod val="40000"/>
              <a:lumOff val="60000"/>
            </a:schemeClr>
          </a:solidFill>
          <a:ln>
            <a:solidFill>
              <a:srgbClr val="FF0000"/>
            </a:solidFill>
          </a:ln>
        </p:spPr>
        <p:txBody>
          <a:bodyPr>
            <a:normAutofit/>
          </a:bodyPr>
          <a:lstStyle/>
          <a:p>
            <a:r>
              <a:rPr lang="tr-TR" sz="3600" b="1" dirty="0" err="1" smtClean="0">
                <a:solidFill>
                  <a:schemeClr val="accent4">
                    <a:lumMod val="75000"/>
                  </a:schemeClr>
                </a:solidFill>
              </a:rPr>
              <a:t>Harriet</a:t>
            </a:r>
            <a:r>
              <a:rPr lang="tr-TR" sz="3600" b="1" dirty="0" smtClean="0">
                <a:solidFill>
                  <a:schemeClr val="accent4">
                    <a:lumMod val="75000"/>
                  </a:schemeClr>
                </a:solidFill>
              </a:rPr>
              <a:t> </a:t>
            </a:r>
            <a:r>
              <a:rPr lang="tr-TR" sz="3600" b="1" dirty="0" err="1" smtClean="0">
                <a:solidFill>
                  <a:schemeClr val="accent4">
                    <a:lumMod val="75000"/>
                  </a:schemeClr>
                </a:solidFill>
              </a:rPr>
              <a:t>Finlay</a:t>
            </a:r>
            <a:r>
              <a:rPr lang="tr-TR" sz="3600" b="1" dirty="0" smtClean="0">
                <a:solidFill>
                  <a:schemeClr val="accent4">
                    <a:lumMod val="75000"/>
                  </a:schemeClr>
                </a:solidFill>
              </a:rPr>
              <a:t> Johnson(1871-1956)</a:t>
            </a:r>
            <a:endParaRPr lang="tr-TR" sz="3600" b="1" dirty="0">
              <a:solidFill>
                <a:schemeClr val="accent4">
                  <a:lumMod val="75000"/>
                </a:schemeClr>
              </a:solidFill>
            </a:endParaRPr>
          </a:p>
        </p:txBody>
      </p:sp>
      <p:sp>
        <p:nvSpPr>
          <p:cNvPr id="8" name="7 Metin kutusu"/>
          <p:cNvSpPr txBox="1"/>
          <p:nvPr/>
        </p:nvSpPr>
        <p:spPr>
          <a:xfrm>
            <a:off x="214282" y="1785926"/>
            <a:ext cx="2000264" cy="369332"/>
          </a:xfrm>
          <a:prstGeom prst="rect">
            <a:avLst/>
          </a:prstGeom>
          <a:solidFill>
            <a:schemeClr val="accent2"/>
          </a:solidFill>
        </p:spPr>
        <p:txBody>
          <a:bodyPr wrap="square" rtlCol="0">
            <a:spAutoFit/>
          </a:bodyPr>
          <a:lstStyle/>
          <a:p>
            <a:r>
              <a:rPr lang="tr-TR" b="1" dirty="0" smtClean="0">
                <a:solidFill>
                  <a:schemeClr val="bg1"/>
                </a:solidFill>
              </a:rPr>
              <a:t>Drama yoluyla;</a:t>
            </a:r>
            <a:endParaRPr lang="tr-TR" b="1" dirty="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00174"/>
            <a:ext cx="8229600" cy="2928958"/>
          </a:xfrm>
          <a:solidFill>
            <a:schemeClr val="accent6">
              <a:lumMod val="20000"/>
              <a:lumOff val="80000"/>
            </a:schemeClr>
          </a:solidFill>
          <a:ln>
            <a:solidFill>
              <a:srgbClr val="C00000"/>
            </a:solidFill>
          </a:ln>
        </p:spPr>
        <p:txBody>
          <a:bodyPr>
            <a:normAutofit lnSpcReduction="10000"/>
          </a:bodyPr>
          <a:lstStyle/>
          <a:p>
            <a:pPr>
              <a:buNone/>
            </a:pPr>
            <a:r>
              <a:rPr lang="tr-TR" b="1" dirty="0" smtClean="0"/>
              <a:t>       </a:t>
            </a:r>
            <a:r>
              <a:rPr lang="tr-TR" b="1" dirty="0" err="1" smtClean="0"/>
              <a:t>Gavin</a:t>
            </a:r>
            <a:r>
              <a:rPr lang="tr-TR" b="1" dirty="0" smtClean="0"/>
              <a:t> </a:t>
            </a:r>
            <a:r>
              <a:rPr lang="tr-TR" b="1" dirty="0" err="1" smtClean="0"/>
              <a:t>Bolton</a:t>
            </a:r>
            <a:r>
              <a:rPr lang="tr-TR" b="1" dirty="0" smtClean="0"/>
              <a:t> hep drama sürecinde öğretmenin sorumluluğundan söz eder. </a:t>
            </a:r>
            <a:r>
              <a:rPr lang="tr-TR" b="1" dirty="0" err="1" smtClean="0"/>
              <a:t>Bolton</a:t>
            </a:r>
            <a:r>
              <a:rPr lang="tr-TR" b="1" dirty="0" smtClean="0"/>
              <a:t> çocukların sürekli bilgiyi alma durumunda olan pasif olma durumlarını </a:t>
            </a:r>
            <a:r>
              <a:rPr lang="tr-TR" b="1" dirty="0" err="1" smtClean="0"/>
              <a:t>red</a:t>
            </a:r>
            <a:r>
              <a:rPr lang="tr-TR" b="1" dirty="0" smtClean="0"/>
              <a:t> eder. Bizzat öğretme süreçlerinde çocuklar sorumludur.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1"/>
            <a:ext cx="8229600" cy="3257560"/>
          </a:xfrm>
          <a:solidFill>
            <a:schemeClr val="accent6">
              <a:lumMod val="20000"/>
              <a:lumOff val="80000"/>
            </a:schemeClr>
          </a:solidFill>
          <a:ln>
            <a:solidFill>
              <a:srgbClr val="C00000"/>
            </a:solidFill>
          </a:ln>
        </p:spPr>
        <p:txBody>
          <a:bodyPr/>
          <a:lstStyle/>
          <a:p>
            <a:pPr>
              <a:buNone/>
            </a:pPr>
            <a:r>
              <a:rPr lang="tr-TR" b="1" dirty="0" smtClean="0"/>
              <a:t>       Uzun bir sopayı atan sonra bunu defalarca tekrarlayan bir çocuk sadece bir sopayı fırlatmaktadır. Çocuk ne zaman o sopayı kendisinin </a:t>
            </a:r>
            <a:r>
              <a:rPr lang="tr-TR" b="1" dirty="0" err="1" smtClean="0"/>
              <a:t>Robin</a:t>
            </a:r>
            <a:r>
              <a:rPr lang="tr-TR" b="1" dirty="0" smtClean="0"/>
              <a:t> </a:t>
            </a:r>
            <a:r>
              <a:rPr lang="tr-TR" b="1" dirty="0" err="1" smtClean="0"/>
              <a:t>Hood</a:t>
            </a:r>
            <a:r>
              <a:rPr lang="tr-TR" b="1" dirty="0" smtClean="0"/>
              <a:t>, sopanın da mızrağı olduğunu söyleyerek atarsa oyun dramatik etkinliğe evrilir.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643174" y="274638"/>
            <a:ext cx="6043626" cy="1143000"/>
          </a:xfrm>
          <a:solidFill>
            <a:schemeClr val="accent5">
              <a:lumMod val="60000"/>
              <a:lumOff val="40000"/>
            </a:schemeClr>
          </a:solidFill>
          <a:ln>
            <a:solidFill>
              <a:srgbClr val="C00000"/>
            </a:solidFill>
          </a:ln>
        </p:spPr>
        <p:txBody>
          <a:bodyPr/>
          <a:lstStyle/>
          <a:p>
            <a:r>
              <a:rPr lang="tr-TR" b="1" dirty="0" err="1" smtClean="0"/>
              <a:t>Winifred</a:t>
            </a:r>
            <a:r>
              <a:rPr lang="tr-TR" b="1" dirty="0" smtClean="0"/>
              <a:t> </a:t>
            </a:r>
            <a:r>
              <a:rPr lang="tr-TR" b="1" dirty="0" err="1" smtClean="0"/>
              <a:t>Ward</a:t>
            </a:r>
            <a:r>
              <a:rPr lang="tr-TR" b="1" dirty="0" smtClean="0"/>
              <a:t> </a:t>
            </a:r>
            <a:endParaRPr lang="tr-TR" b="1" dirty="0"/>
          </a:p>
        </p:txBody>
      </p:sp>
      <p:sp>
        <p:nvSpPr>
          <p:cNvPr id="3" name="2 İçerik Yer Tutucusu"/>
          <p:cNvSpPr>
            <a:spLocks noGrp="1"/>
          </p:cNvSpPr>
          <p:nvPr>
            <p:ph idx="1"/>
          </p:nvPr>
        </p:nvSpPr>
        <p:spPr>
          <a:xfrm>
            <a:off x="428596" y="2357430"/>
            <a:ext cx="8229600" cy="2428892"/>
          </a:xfrm>
          <a:solidFill>
            <a:schemeClr val="accent6">
              <a:lumMod val="60000"/>
              <a:lumOff val="40000"/>
            </a:schemeClr>
          </a:solidFill>
          <a:ln>
            <a:solidFill>
              <a:srgbClr val="C00000"/>
            </a:solidFill>
          </a:ln>
        </p:spPr>
        <p:txBody>
          <a:bodyPr/>
          <a:lstStyle/>
          <a:p>
            <a:pPr>
              <a:buNone/>
            </a:pPr>
            <a:r>
              <a:rPr lang="tr-TR" b="1" dirty="0" smtClean="0"/>
              <a:t>        </a:t>
            </a:r>
            <a:r>
              <a:rPr lang="tr-TR" b="1" dirty="0" err="1" smtClean="0"/>
              <a:t>Ward</a:t>
            </a:r>
            <a:r>
              <a:rPr lang="tr-TR" b="1" dirty="0" smtClean="0"/>
              <a:t>, “oyun yaratma” ya da “oyun kurma” adını verdiği yöntemle okul çağındaki çocuklarla doğaçlamaya dayalı </a:t>
            </a:r>
            <a:r>
              <a:rPr lang="tr-TR" b="1" dirty="0" err="1" smtClean="0"/>
              <a:t>dramanın</a:t>
            </a:r>
            <a:r>
              <a:rPr lang="tr-TR" b="1" dirty="0" smtClean="0"/>
              <a:t> yeni kullanımını savunan ilk Amerikalıdır.</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32</a:t>
            </a:fld>
            <a:endParaRPr lang="tr-TR"/>
          </a:p>
        </p:txBody>
      </p:sp>
      <p:pic>
        <p:nvPicPr>
          <p:cNvPr id="6" name="Picture 4" descr="WinifredWard1_400_300[1]"/>
          <p:cNvPicPr>
            <a:picLocks noChangeAspect="1" noChangeArrowheads="1"/>
          </p:cNvPicPr>
          <p:nvPr/>
        </p:nvPicPr>
        <p:blipFill>
          <a:blip r:embed="rId2"/>
          <a:srcRect/>
          <a:stretch>
            <a:fillRect/>
          </a:stretch>
        </p:blipFill>
        <p:spPr bwMode="auto">
          <a:xfrm rot="1166402">
            <a:off x="1054255" y="197032"/>
            <a:ext cx="1428750" cy="142875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6">
              <a:lumMod val="60000"/>
              <a:lumOff val="40000"/>
            </a:schemeClr>
          </a:solidFill>
          <a:ln>
            <a:solidFill>
              <a:srgbClr val="C00000"/>
            </a:solidFill>
          </a:ln>
        </p:spPr>
        <p:txBody>
          <a:bodyPr>
            <a:normAutofit/>
          </a:bodyPr>
          <a:lstStyle/>
          <a:p>
            <a:r>
              <a:rPr lang="tr-TR" b="1" dirty="0" smtClean="0"/>
              <a:t>Doğaçlamalar kaynağını yazılı metinlerden alır.</a:t>
            </a:r>
          </a:p>
          <a:p>
            <a:endParaRPr lang="tr-TR" b="1" dirty="0" smtClean="0"/>
          </a:p>
          <a:p>
            <a:r>
              <a:rPr lang="tr-TR" b="1" dirty="0" smtClean="0"/>
              <a:t>1925’te Amerika’daki en önemli tiyatrolardan biri olan </a:t>
            </a:r>
            <a:r>
              <a:rPr lang="tr-TR" b="1" dirty="0" err="1" smtClean="0"/>
              <a:t>Evanston</a:t>
            </a:r>
            <a:r>
              <a:rPr lang="tr-TR" b="1" dirty="0" smtClean="0"/>
              <a:t> Çocuk Tiyatrosu’nu kurmuştur. </a:t>
            </a:r>
          </a:p>
          <a:p>
            <a:endParaRPr lang="tr-TR" b="1" dirty="0" smtClean="0"/>
          </a:p>
          <a:p>
            <a:r>
              <a:rPr lang="tr-TR" b="1" dirty="0" err="1" smtClean="0"/>
              <a:t>Ward</a:t>
            </a:r>
            <a:r>
              <a:rPr lang="tr-TR" b="1" dirty="0" smtClean="0"/>
              <a:t>, grubun zevk alması için doğaçlama oyunların yaratılması taraftarıdır. </a:t>
            </a:r>
            <a:r>
              <a:rPr lang="tr-TR" b="1" dirty="0" err="1" smtClean="0"/>
              <a:t>Ward’ün</a:t>
            </a:r>
            <a:r>
              <a:rPr lang="tr-TR" b="1" dirty="0" smtClean="0"/>
              <a:t> yöntemi edebiyat dayanaklıdır.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a:t>
            </a:r>
            <a:endParaRPr lang="tr-TR" dirty="0"/>
          </a:p>
        </p:txBody>
      </p:sp>
      <p:sp>
        <p:nvSpPr>
          <p:cNvPr id="3" name="2 İçerik Yer Tutucusu"/>
          <p:cNvSpPr>
            <a:spLocks noGrp="1"/>
          </p:cNvSpPr>
          <p:nvPr>
            <p:ph idx="1"/>
          </p:nvPr>
        </p:nvSpPr>
        <p:spPr/>
        <p:txBody>
          <a:bodyPr/>
          <a:lstStyle/>
          <a:p>
            <a:r>
              <a:rPr lang="tr-TR" dirty="0" err="1" smtClean="0"/>
              <a:t>Adıgüzel</a:t>
            </a:r>
            <a:r>
              <a:rPr lang="tr-TR" dirty="0" smtClean="0"/>
              <a:t>, H. Ö. (2013). </a:t>
            </a:r>
            <a:r>
              <a:rPr lang="tr-TR" i="1" dirty="0" smtClean="0"/>
              <a:t>Eğitimde Yaratıcı Drama</a:t>
            </a:r>
            <a:r>
              <a:rPr lang="tr-TR" dirty="0" smtClean="0"/>
              <a:t> (3. Baskı). Ankara: </a:t>
            </a:r>
            <a:r>
              <a:rPr lang="tr-TR" dirty="0" err="1" smtClean="0"/>
              <a:t>Pegem</a:t>
            </a:r>
            <a:r>
              <a:rPr lang="tr-TR" dirty="0" smtClean="0"/>
              <a:t> </a:t>
            </a:r>
            <a:r>
              <a:rPr lang="tr-TR" dirty="0" smtClean="0"/>
              <a:t>Akademi</a:t>
            </a:r>
          </a:p>
          <a:p>
            <a:endParaRPr lang="tr-TR" dirty="0" smtClean="0"/>
          </a:p>
          <a:p>
            <a:r>
              <a:rPr lang="tr-TR" dirty="0" smtClean="0"/>
              <a:t>Köksal </a:t>
            </a:r>
            <a:r>
              <a:rPr lang="tr-TR" dirty="0" err="1" smtClean="0"/>
              <a:t>Akyol</a:t>
            </a:r>
            <a:r>
              <a:rPr lang="tr-TR" dirty="0" smtClean="0"/>
              <a:t>, A. (2017). Okul Öncesi Eğitimde Drama, Ankara: Hedef </a:t>
            </a:r>
            <a:r>
              <a:rPr lang="tr-TR" smtClean="0"/>
              <a:t>Yayıncılık (4. </a:t>
            </a:r>
            <a:r>
              <a:rPr lang="tr-TR" dirty="0" smtClean="0"/>
              <a:t>Basım)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solidFill>
            <a:schemeClr val="bg2">
              <a:lumMod val="90000"/>
            </a:schemeClr>
          </a:solidFill>
          <a:ln w="76200">
            <a:solidFill>
              <a:schemeClr val="accent1"/>
            </a:solidFill>
          </a:ln>
        </p:spPr>
        <p:txBody>
          <a:bodyPr/>
          <a:lstStyle/>
          <a:p>
            <a:pPr>
              <a:buNone/>
            </a:pPr>
            <a:endParaRPr lang="tr-TR" b="1" dirty="0" smtClean="0"/>
          </a:p>
          <a:p>
            <a:pPr>
              <a:buNone/>
            </a:pPr>
            <a:r>
              <a:rPr lang="tr-TR" b="1" dirty="0" smtClean="0"/>
              <a:t>        </a:t>
            </a:r>
            <a:r>
              <a:rPr lang="tr-TR" b="1" dirty="0" err="1" smtClean="0"/>
              <a:t>Finlay</a:t>
            </a:r>
            <a:r>
              <a:rPr lang="tr-TR" b="1" dirty="0" smtClean="0"/>
              <a:t>-Johnson’a göre </a:t>
            </a:r>
            <a:r>
              <a:rPr lang="tr-TR" b="1" dirty="0" err="1" smtClean="0">
                <a:solidFill>
                  <a:srgbClr val="FF0000"/>
                </a:solidFill>
              </a:rPr>
              <a:t>dramatizasyon</a:t>
            </a:r>
            <a:r>
              <a:rPr lang="tr-TR" b="1" dirty="0" smtClean="0">
                <a:solidFill>
                  <a:srgbClr val="FF0000"/>
                </a:solidFill>
              </a:rPr>
              <a:t>, </a:t>
            </a:r>
            <a:r>
              <a:rPr lang="tr-TR" b="1" dirty="0" smtClean="0"/>
              <a:t>öğretim programına ait konunun canlandırılmasıdır. Çocukların bu süreçte yaratıcılıklarını kullanmalarını ister ama önce konuyla ilgili kaynakları araştırıp bilgi toplamalarını ister. </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4">
              <a:lumMod val="20000"/>
              <a:lumOff val="80000"/>
            </a:schemeClr>
          </a:solidFill>
          <a:ln>
            <a:solidFill>
              <a:schemeClr val="accent1"/>
            </a:solidFill>
          </a:ln>
        </p:spPr>
        <p:txBody>
          <a:bodyPr>
            <a:normAutofit/>
          </a:bodyPr>
          <a:lstStyle/>
          <a:p>
            <a:r>
              <a:rPr lang="tr-TR" sz="2400" b="1" dirty="0" err="1" smtClean="0"/>
              <a:t>Finlay</a:t>
            </a:r>
            <a:r>
              <a:rPr lang="tr-TR" sz="2400" b="1" dirty="0" smtClean="0"/>
              <a:t>- </a:t>
            </a:r>
            <a:r>
              <a:rPr lang="tr-TR" sz="2400" b="1" dirty="0" err="1" smtClean="0"/>
              <a:t>Johnson’ın</a:t>
            </a:r>
            <a:r>
              <a:rPr lang="tr-TR" sz="2400" b="1" dirty="0" smtClean="0"/>
              <a:t> sınıf ortamında kullandığı </a:t>
            </a:r>
            <a:r>
              <a:rPr lang="tr-TR" sz="2400" b="1" dirty="0" err="1" smtClean="0"/>
              <a:t>dramatizasyon</a:t>
            </a:r>
            <a:r>
              <a:rPr lang="tr-TR" sz="2400" b="1" dirty="0" smtClean="0"/>
              <a:t> ile ilgili şunlar söylenebilir;</a:t>
            </a:r>
            <a:endParaRPr lang="tr-TR" sz="2400" b="1" dirty="0"/>
          </a:p>
        </p:txBody>
      </p:sp>
      <p:sp>
        <p:nvSpPr>
          <p:cNvPr id="3" name="2 İçerik Yer Tutucusu"/>
          <p:cNvSpPr>
            <a:spLocks noGrp="1"/>
          </p:cNvSpPr>
          <p:nvPr>
            <p:ph idx="1"/>
          </p:nvPr>
        </p:nvSpPr>
        <p:spPr>
          <a:solidFill>
            <a:schemeClr val="bg2">
              <a:lumMod val="90000"/>
            </a:schemeClr>
          </a:solidFill>
          <a:ln w="76200">
            <a:solidFill>
              <a:schemeClr val="accent1"/>
            </a:solidFill>
          </a:ln>
        </p:spPr>
        <p:txBody>
          <a:bodyPr>
            <a:normAutofit/>
          </a:bodyPr>
          <a:lstStyle/>
          <a:p>
            <a:r>
              <a:rPr lang="tr-TR" sz="2400" b="1" dirty="0" smtClean="0"/>
              <a:t>Öğrenciler bir tür metin yazarı ve oyuncudur. Oyuna ait ne varsa öğrenciye aittir.</a:t>
            </a:r>
          </a:p>
          <a:p>
            <a:pPr>
              <a:buNone/>
            </a:pPr>
            <a:endParaRPr lang="tr-TR" sz="2400" b="1" dirty="0" smtClean="0"/>
          </a:p>
          <a:p>
            <a:r>
              <a:rPr lang="tr-TR" sz="2400" b="1" dirty="0" smtClean="0"/>
              <a:t>Öğrenciler işbirliği içinde öğrenir.</a:t>
            </a:r>
          </a:p>
          <a:p>
            <a:pPr>
              <a:buNone/>
            </a:pPr>
            <a:endParaRPr lang="tr-TR" sz="2400" b="1" dirty="0" smtClean="0"/>
          </a:p>
          <a:p>
            <a:r>
              <a:rPr lang="tr-TR" sz="2400" b="1" dirty="0" smtClean="0"/>
              <a:t>Geleneksel sınıflarda öğrenci bilgiyi alır ama </a:t>
            </a:r>
            <a:r>
              <a:rPr lang="tr-TR" sz="2400" b="1" dirty="0" err="1" smtClean="0"/>
              <a:t>Finley</a:t>
            </a:r>
            <a:r>
              <a:rPr lang="tr-TR" sz="2400" b="1" dirty="0" smtClean="0"/>
              <a:t>-Johnson’a göre öğrenci bilgiyi bulur ve yapılandırır.</a:t>
            </a:r>
          </a:p>
          <a:p>
            <a:pPr>
              <a:buNone/>
            </a:pPr>
            <a:endParaRPr lang="tr-TR" sz="2400" b="1" dirty="0" smtClean="0"/>
          </a:p>
          <a:p>
            <a:r>
              <a:rPr lang="tr-TR" sz="2400" b="1" dirty="0" smtClean="0"/>
              <a:t>Dramatik oyun bilginin kaynağıdır. Oyun dersin kendisidir. </a:t>
            </a:r>
            <a:endParaRPr lang="tr-TR" sz="24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229600" cy="868346"/>
          </a:xfrm>
          <a:solidFill>
            <a:schemeClr val="accent6">
              <a:lumMod val="60000"/>
              <a:lumOff val="40000"/>
            </a:schemeClr>
          </a:solidFill>
          <a:ln>
            <a:solidFill>
              <a:schemeClr val="accent4">
                <a:lumMod val="75000"/>
              </a:schemeClr>
            </a:solidFill>
          </a:ln>
        </p:spPr>
        <p:txBody>
          <a:bodyPr/>
          <a:lstStyle/>
          <a:p>
            <a:r>
              <a:rPr lang="tr-TR" b="1" dirty="0" smtClean="0"/>
              <a:t>Henry </a:t>
            </a:r>
            <a:r>
              <a:rPr lang="tr-TR" b="1" dirty="0" err="1" smtClean="0"/>
              <a:t>Caldwell</a:t>
            </a:r>
            <a:r>
              <a:rPr lang="tr-TR" b="1" dirty="0" smtClean="0"/>
              <a:t> </a:t>
            </a:r>
            <a:r>
              <a:rPr lang="tr-TR" b="1" dirty="0" err="1" smtClean="0"/>
              <a:t>Cook</a:t>
            </a:r>
            <a:endParaRPr lang="tr-TR" b="1" dirty="0"/>
          </a:p>
        </p:txBody>
      </p:sp>
      <p:sp>
        <p:nvSpPr>
          <p:cNvPr id="3" name="2 İçerik Yer Tutucusu"/>
          <p:cNvSpPr>
            <a:spLocks noGrp="1"/>
          </p:cNvSpPr>
          <p:nvPr>
            <p:ph idx="1"/>
          </p:nvPr>
        </p:nvSpPr>
        <p:spPr>
          <a:solidFill>
            <a:schemeClr val="accent5">
              <a:lumMod val="40000"/>
              <a:lumOff val="60000"/>
            </a:schemeClr>
          </a:solidFill>
          <a:ln>
            <a:solidFill>
              <a:schemeClr val="accent4">
                <a:lumMod val="75000"/>
              </a:schemeClr>
            </a:solidFill>
          </a:ln>
        </p:spPr>
        <p:txBody>
          <a:bodyPr>
            <a:normAutofit lnSpcReduction="10000"/>
          </a:bodyPr>
          <a:lstStyle/>
          <a:p>
            <a:r>
              <a:rPr lang="tr-TR" b="1" dirty="0" smtClean="0"/>
              <a:t>11-14 yaş grubunda sadece erkek çocukların  eğitim gördüğü bağımsız bir özel kurum olan Cambridge </a:t>
            </a:r>
            <a:r>
              <a:rPr lang="tr-TR" b="1" dirty="0" err="1" smtClean="0"/>
              <a:t>Perse</a:t>
            </a:r>
            <a:r>
              <a:rPr lang="tr-TR" b="1" dirty="0" smtClean="0"/>
              <a:t> Okulu’nda İngilizce öğretmeni olarak çalışmıştır. </a:t>
            </a:r>
          </a:p>
          <a:p>
            <a:endParaRPr lang="tr-TR" b="1" dirty="0" smtClean="0"/>
          </a:p>
          <a:p>
            <a:r>
              <a:rPr lang="tr-TR" b="1" dirty="0" smtClean="0"/>
              <a:t>Tıpkı </a:t>
            </a:r>
            <a:r>
              <a:rPr lang="tr-TR" b="1" dirty="0" err="1" smtClean="0"/>
              <a:t>Finlay</a:t>
            </a:r>
            <a:r>
              <a:rPr lang="tr-TR" b="1" dirty="0" smtClean="0"/>
              <a:t>-Johnson gibi eğitim programlarındaki gereksinimlerin oyun ve drama odaklı çalışmalarla giderilebileceğini savunmuştur.</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5">
              <a:lumMod val="40000"/>
              <a:lumOff val="60000"/>
            </a:schemeClr>
          </a:solidFill>
          <a:ln>
            <a:solidFill>
              <a:schemeClr val="accent4">
                <a:lumMod val="75000"/>
              </a:schemeClr>
            </a:solidFill>
          </a:ln>
        </p:spPr>
        <p:txBody>
          <a:bodyPr>
            <a:normAutofit fontScale="92500" lnSpcReduction="20000"/>
          </a:bodyPr>
          <a:lstStyle/>
          <a:p>
            <a:r>
              <a:rPr lang="tr-TR" b="1" dirty="0" err="1" smtClean="0"/>
              <a:t>Dramayı</a:t>
            </a:r>
            <a:r>
              <a:rPr lang="tr-TR" b="1" dirty="0" smtClean="0"/>
              <a:t> kullanım biçimi konunun bütünlüğünü derinlemesine ele almak olmuştur. </a:t>
            </a:r>
            <a:r>
              <a:rPr lang="tr-TR" b="1" dirty="0" err="1" smtClean="0"/>
              <a:t>Cook</a:t>
            </a:r>
            <a:r>
              <a:rPr lang="tr-TR" b="1" dirty="0" smtClean="0"/>
              <a:t> kendini bu yöntemin içinde bir </a:t>
            </a:r>
            <a:r>
              <a:rPr lang="tr-TR" b="1" dirty="0" smtClean="0">
                <a:solidFill>
                  <a:schemeClr val="accent6">
                    <a:lumMod val="75000"/>
                  </a:schemeClr>
                </a:solidFill>
              </a:rPr>
              <a:t>“oyun lideri” </a:t>
            </a:r>
            <a:r>
              <a:rPr lang="tr-TR" b="1" dirty="0" smtClean="0"/>
              <a:t>olarak görür.</a:t>
            </a:r>
          </a:p>
          <a:p>
            <a:endParaRPr lang="tr-TR" b="1" dirty="0" smtClean="0"/>
          </a:p>
          <a:p>
            <a:r>
              <a:rPr lang="tr-TR" b="1" dirty="0" smtClean="0"/>
              <a:t>1917 yılında yazdığı “Oyun Yolu” isimli kitabıyla oyun etkinliğinin eğitimin temeli olduğunu vurgulamıştır.</a:t>
            </a:r>
          </a:p>
          <a:p>
            <a:endParaRPr lang="tr-TR" b="1" dirty="0" smtClean="0"/>
          </a:p>
          <a:p>
            <a:r>
              <a:rPr lang="tr-TR" b="1" dirty="0" err="1" smtClean="0"/>
              <a:t>Cook’a</a:t>
            </a:r>
            <a:r>
              <a:rPr lang="tr-TR" b="1" dirty="0" smtClean="0"/>
              <a:t> göre yapmak, oynamak ve kendiliğindenlik öğrenmek için önemlidir. Bu nedenle </a:t>
            </a:r>
            <a:r>
              <a:rPr lang="tr-TR" b="1" dirty="0" err="1" smtClean="0"/>
              <a:t>Shakespeare</a:t>
            </a:r>
            <a:r>
              <a:rPr lang="tr-TR" b="1" dirty="0" smtClean="0"/>
              <a:t> ve oyunlarını öğretme amacıyla kullanılan bir yöntemi geliştirmiştir.</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768997"/>
          </a:xfrm>
          <a:solidFill>
            <a:schemeClr val="accent5">
              <a:lumMod val="40000"/>
              <a:lumOff val="60000"/>
            </a:schemeClr>
          </a:solidFill>
          <a:ln>
            <a:solidFill>
              <a:schemeClr val="accent4">
                <a:lumMod val="75000"/>
              </a:schemeClr>
            </a:solidFill>
          </a:ln>
        </p:spPr>
        <p:txBody>
          <a:bodyPr/>
          <a:lstStyle/>
          <a:p>
            <a:endParaRPr lang="tr-TR" dirty="0" smtClean="0"/>
          </a:p>
          <a:p>
            <a:pPr>
              <a:buNone/>
            </a:pPr>
            <a:r>
              <a:rPr lang="tr-TR" b="1" dirty="0" smtClean="0"/>
              <a:t>      </a:t>
            </a:r>
            <a:r>
              <a:rPr lang="tr-TR" b="1" dirty="0" smtClean="0">
                <a:solidFill>
                  <a:schemeClr val="tx2">
                    <a:lumMod val="50000"/>
                  </a:schemeClr>
                </a:solidFill>
              </a:rPr>
              <a:t>“Masum bir çocuğu dünyaya provasız göndermeye karşı, onu oyunlar yoluyla yaşama alıştırmak gereklidir. “</a:t>
            </a:r>
            <a:endParaRPr lang="tr-TR" b="1" dirty="0" smtClean="0"/>
          </a:p>
          <a:p>
            <a:pPr>
              <a:buNone/>
            </a:pPr>
            <a:r>
              <a:rPr lang="tr-TR" b="1" dirty="0" smtClean="0"/>
              <a:t>                                               H. </a:t>
            </a:r>
            <a:r>
              <a:rPr lang="tr-TR" b="1" dirty="0" err="1" smtClean="0"/>
              <a:t>Caldwell</a:t>
            </a:r>
            <a:r>
              <a:rPr lang="tr-TR" b="1" dirty="0" smtClean="0"/>
              <a:t> </a:t>
            </a:r>
            <a:r>
              <a:rPr lang="tr-TR" b="1" dirty="0" err="1" smtClean="0"/>
              <a:t>Cook</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
        <p:nvSpPr>
          <p:cNvPr id="8" name="7 Aşağı Ok"/>
          <p:cNvSpPr/>
          <p:nvPr/>
        </p:nvSpPr>
        <p:spPr>
          <a:xfrm>
            <a:off x="2214546" y="2857496"/>
            <a:ext cx="785818" cy="1285884"/>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3143240" y="3929066"/>
            <a:ext cx="4929222" cy="646331"/>
          </a:xfrm>
          <a:prstGeom prst="rect">
            <a:avLst/>
          </a:prstGeom>
          <a:solidFill>
            <a:schemeClr val="accent6">
              <a:lumMod val="60000"/>
              <a:lumOff val="40000"/>
            </a:schemeClr>
          </a:solidFill>
        </p:spPr>
        <p:txBody>
          <a:bodyPr wrap="square" rtlCol="0">
            <a:spAutoFit/>
          </a:bodyPr>
          <a:lstStyle/>
          <a:p>
            <a:r>
              <a:rPr lang="tr-TR" b="1" dirty="0" smtClean="0"/>
              <a:t>Tıpkı anasınıflarında olduğu gibi büyük sınıflardaki çocukların da eğlenmeye ihtiyacı vardır.</a:t>
            </a:r>
            <a:endParaRPr lang="tr-T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a:solidFill>
            <a:schemeClr val="accent6">
              <a:lumMod val="60000"/>
              <a:lumOff val="40000"/>
            </a:schemeClr>
          </a:solidFill>
          <a:ln>
            <a:solidFill>
              <a:schemeClr val="accent4">
                <a:lumMod val="75000"/>
              </a:schemeClr>
            </a:solidFill>
          </a:ln>
        </p:spPr>
        <p:txBody>
          <a:bodyPr>
            <a:normAutofit/>
          </a:bodyPr>
          <a:lstStyle/>
          <a:p>
            <a:r>
              <a:rPr lang="tr-TR" sz="3200" b="1" dirty="0" err="1" smtClean="0"/>
              <a:t>Cook’da</a:t>
            </a:r>
            <a:r>
              <a:rPr lang="tr-TR" sz="3200" b="1" dirty="0" smtClean="0"/>
              <a:t> Rol Oynama </a:t>
            </a:r>
            <a:endParaRPr lang="tr-TR" sz="3200" b="1" dirty="0"/>
          </a:p>
        </p:txBody>
      </p:sp>
      <p:sp>
        <p:nvSpPr>
          <p:cNvPr id="3" name="2 İçerik Yer Tutucusu"/>
          <p:cNvSpPr>
            <a:spLocks noGrp="1"/>
          </p:cNvSpPr>
          <p:nvPr>
            <p:ph idx="1"/>
          </p:nvPr>
        </p:nvSpPr>
        <p:spPr>
          <a:solidFill>
            <a:schemeClr val="accent5">
              <a:lumMod val="40000"/>
              <a:lumOff val="60000"/>
            </a:schemeClr>
          </a:solidFill>
          <a:ln>
            <a:solidFill>
              <a:schemeClr val="accent4">
                <a:lumMod val="75000"/>
              </a:schemeClr>
            </a:solidFill>
          </a:ln>
        </p:spPr>
        <p:txBody>
          <a:bodyPr>
            <a:normAutofit/>
          </a:bodyPr>
          <a:lstStyle/>
          <a:p>
            <a:r>
              <a:rPr lang="tr-TR" sz="2800" b="1" dirty="0" smtClean="0"/>
              <a:t>15 yaş altındaki çocukların öğrenmeleri için rol oynamayı kullanmalarının yararlı olacağını söyler. </a:t>
            </a:r>
          </a:p>
          <a:p>
            <a:pPr>
              <a:buNone/>
            </a:pPr>
            <a:endParaRPr lang="tr-TR" sz="2800" b="1" dirty="0" smtClean="0"/>
          </a:p>
          <a:p>
            <a:r>
              <a:rPr lang="tr-TR" sz="2800" b="1" dirty="0" smtClean="0"/>
              <a:t>Ona göre oyun yöntemi çocuklara toplu çalışmayı öğretir. Drama anlayışı işbirliğini gerektirir.</a:t>
            </a:r>
          </a:p>
          <a:p>
            <a:endParaRPr lang="tr-TR" sz="2800" b="1" dirty="0" smtClean="0"/>
          </a:p>
          <a:p>
            <a:r>
              <a:rPr lang="tr-TR" sz="2800" b="1" dirty="0" smtClean="0"/>
              <a:t>Uygulama yardımıyla çocuklar birbirlerinden öğrenmeye başlarlar. </a:t>
            </a:r>
          </a:p>
          <a:p>
            <a:endParaRPr lang="tr-TR" sz="2800" b="1" dirty="0" smtClean="0"/>
          </a:p>
          <a:p>
            <a:endParaRPr lang="tr-TR" sz="28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1444</Words>
  <PresentationFormat>Ekran Gösterisi (4:3)</PresentationFormat>
  <Paragraphs>188</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Ofis Teması</vt:lpstr>
      <vt:lpstr> </vt:lpstr>
      <vt:lpstr>Harriet Finlay Johnson(1871-1956)</vt:lpstr>
      <vt:lpstr>Harriet Finlay Johnson(1871-1956)</vt:lpstr>
      <vt:lpstr>Slayt 4</vt:lpstr>
      <vt:lpstr>Finlay- Johnson’ın sınıf ortamında kullandığı dramatizasyon ile ilgili şunlar söylenebilir;</vt:lpstr>
      <vt:lpstr>Henry Caldwell Cook</vt:lpstr>
      <vt:lpstr>Slayt 7</vt:lpstr>
      <vt:lpstr>Slayt 8</vt:lpstr>
      <vt:lpstr>Cook’da Rol Oynama </vt:lpstr>
      <vt:lpstr>Peter Slade (1912-2004)</vt:lpstr>
      <vt:lpstr>Slayt 11</vt:lpstr>
      <vt:lpstr>Slayt 12</vt:lpstr>
      <vt:lpstr>Slayt 13</vt:lpstr>
      <vt:lpstr>Slayt 14</vt:lpstr>
      <vt:lpstr>Slayt 15</vt:lpstr>
      <vt:lpstr>Çocuklarla Yapılan Dramada</vt:lpstr>
      <vt:lpstr>Slayt 17</vt:lpstr>
      <vt:lpstr>Brian Way (1923-2006)</vt:lpstr>
      <vt:lpstr>Kişiliğin Yedi Boyutu Çemberi</vt:lpstr>
      <vt:lpstr>Slayt 20</vt:lpstr>
      <vt:lpstr>Slayt 21</vt:lpstr>
      <vt:lpstr>Dorothy Heathcote </vt:lpstr>
      <vt:lpstr>Slayt 23</vt:lpstr>
      <vt:lpstr>Slayt 24</vt:lpstr>
      <vt:lpstr>Heathcote’a göre bir drama öğretmeninin sahip olması gereken özellikler</vt:lpstr>
      <vt:lpstr>Slayt 26</vt:lpstr>
      <vt:lpstr>Slayt 27</vt:lpstr>
      <vt:lpstr>Gavin Bolton</vt:lpstr>
      <vt:lpstr>Slayt 29</vt:lpstr>
      <vt:lpstr>Slayt 30</vt:lpstr>
      <vt:lpstr>Slayt 31</vt:lpstr>
      <vt:lpstr>Winifred Ward </vt:lpstr>
      <vt:lpstr>Slayt 33</vt:lpstr>
      <vt:lpstr>Kaynak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Windows 7</dc:creator>
  <cp:lastModifiedBy>Windows 7</cp:lastModifiedBy>
  <cp:revision>4</cp:revision>
  <dcterms:created xsi:type="dcterms:W3CDTF">2018-03-08T05:49:50Z</dcterms:created>
  <dcterms:modified xsi:type="dcterms:W3CDTF">2018-03-08T05:52:43Z</dcterms:modified>
</cp:coreProperties>
</file>