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3A91-409E-49CF-AA96-ADF666411D4A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EC7EE-31DF-4AA5-B0C3-DBE621EB94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3A91-409E-49CF-AA96-ADF666411D4A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EC7EE-31DF-4AA5-B0C3-DBE621EB94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3A91-409E-49CF-AA96-ADF666411D4A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EC7EE-31DF-4AA5-B0C3-DBE621EB94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3A91-409E-49CF-AA96-ADF666411D4A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EC7EE-31DF-4AA5-B0C3-DBE621EB94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3A91-409E-49CF-AA96-ADF666411D4A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EC7EE-31DF-4AA5-B0C3-DBE621EB94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3A91-409E-49CF-AA96-ADF666411D4A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EC7EE-31DF-4AA5-B0C3-DBE621EB94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3A91-409E-49CF-AA96-ADF666411D4A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EC7EE-31DF-4AA5-B0C3-DBE621EB94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3A91-409E-49CF-AA96-ADF666411D4A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EC7EE-31DF-4AA5-B0C3-DBE621EB94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3A91-409E-49CF-AA96-ADF666411D4A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EC7EE-31DF-4AA5-B0C3-DBE621EB94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3A91-409E-49CF-AA96-ADF666411D4A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EC7EE-31DF-4AA5-B0C3-DBE621EB94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3A91-409E-49CF-AA96-ADF666411D4A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EC7EE-31DF-4AA5-B0C3-DBE621EB94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03A91-409E-49CF-AA96-ADF666411D4A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EC7EE-31DF-4AA5-B0C3-DBE621EB94B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MATEMATİK 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12. HAFTA</a:t>
            </a:r>
          </a:p>
          <a:p>
            <a:r>
              <a:rPr lang="tr-TR" dirty="0" smtClean="0"/>
              <a:t>FONKSİYONLARIN GRAFİKLE GÖSTERİMİ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ONKSİYON GRAFİK.pn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579438"/>
            <a:ext cx="9144000" cy="5699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RİGONOMETRİK+FONKSİYONLARIN+GRAFİKLERİ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ONKSİYON ÖRNEK SORU 22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479425"/>
            <a:ext cx="9144000" cy="5899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onksiyonların-grafikleri-soruları-çözümleri-örnek-1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163513"/>
            <a:ext cx="9144000" cy="653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ONKSİYON GRAFİK ÖRNEK SORU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1517650" y="0"/>
            <a:ext cx="61087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-Fonksiyon_Grafikleri_cozUmlU_Sorular_(6)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2544763" y="0"/>
            <a:ext cx="4052887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k-ve-Çift-fonksiyonlar-soruları-çözümleri-örnek-1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1036638" y="0"/>
            <a:ext cx="7069137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On-screen Show (4:3)</PresentationFormat>
  <Paragraphs>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MATEMATİK 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MATEMATİK </dc:title>
  <dc:creator>Tuğba&amp;Cihan</dc:creator>
  <cp:lastModifiedBy>Tuğba&amp;Cihan</cp:lastModifiedBy>
  <cp:revision>1</cp:revision>
  <dcterms:created xsi:type="dcterms:W3CDTF">2020-05-06T08:38:39Z</dcterms:created>
  <dcterms:modified xsi:type="dcterms:W3CDTF">2020-05-06T08:39:07Z</dcterms:modified>
</cp:coreProperties>
</file>