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03A91-409E-49CF-AA96-ADF666411D4A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EC7EE-31DF-4AA5-B0C3-DBE621EB94B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 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</a:p>
          <a:p>
            <a:r>
              <a:rPr lang="tr-TR" dirty="0" smtClean="0"/>
              <a:t>FONKSİYONLARIN GRAFİKLE GÖSTERİMİ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NKSİYON GRAFİK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9438"/>
            <a:ext cx="9144000" cy="569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İGONOMETRİK+FONKSİYONLARIN+GRAFİKLERİ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NKSİYON ÖRNEK SORU 2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479425"/>
            <a:ext cx="9144000" cy="589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nksiyonların-grafikleri-soruları-çözümleri-örnek-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NKSİYON GRAFİK ÖRNEK SORU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517650" y="0"/>
            <a:ext cx="61087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-Fonksiyon_Grafikleri_cozUmlU_Sorular_(6)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544763" y="0"/>
            <a:ext cx="40528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k-ve-Çift-fonksiyonlar-soruları-çözümleri-örnek-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036638" y="0"/>
            <a:ext cx="706913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On-screen Show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MATEMATİK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</dc:title>
  <dc:creator>Tuğba&amp;Cihan</dc:creator>
  <cp:lastModifiedBy>Tuğba&amp;Cihan</cp:lastModifiedBy>
  <cp:revision>1</cp:revision>
  <dcterms:created xsi:type="dcterms:W3CDTF">2020-05-06T08:38:39Z</dcterms:created>
  <dcterms:modified xsi:type="dcterms:W3CDTF">2020-05-06T08:39:07Z</dcterms:modified>
</cp:coreProperties>
</file>