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69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174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3416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023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694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93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325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37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765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3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65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06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64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60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60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986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6AF4F-0AC0-4D80-9AD9-BBC85FC973C0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CE8F6D-6578-4129-8F95-D1FE6BFC81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8886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76232"/>
          </a:xfrm>
        </p:spPr>
        <p:txBody>
          <a:bodyPr>
            <a:normAutofit fontScale="90000"/>
          </a:bodyPr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silence of </a:t>
            </a:r>
            <a:r>
              <a:rPr lang="tr-TR" b="1" dirty="0" err="1" smtClean="0"/>
              <a:t>God</a:t>
            </a:r>
            <a:r>
              <a:rPr lang="tr-TR" b="1" dirty="0" smtClean="0"/>
              <a:t>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Hiddenness</a:t>
            </a:r>
            <a:r>
              <a:rPr lang="tr-TR" b="1" dirty="0" smtClean="0"/>
              <a:t> of </a:t>
            </a:r>
            <a:r>
              <a:rPr lang="tr-TR" b="1" dirty="0" err="1" smtClean="0"/>
              <a:t>God</a:t>
            </a:r>
            <a:r>
              <a:rPr lang="tr-TR" b="1" dirty="0" smtClean="0"/>
              <a:t>!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98595"/>
            <a:ext cx="9144000" cy="2559205"/>
          </a:xfrm>
        </p:spPr>
        <p:txBody>
          <a:bodyPr>
            <a:normAutofit/>
          </a:bodyPr>
          <a:lstStyle/>
          <a:p>
            <a:r>
              <a:rPr lang="tr-TR" b="1" dirty="0"/>
              <a:t>	</a:t>
            </a:r>
            <a:endParaRPr lang="tr-TR" dirty="0"/>
          </a:p>
          <a:p>
            <a:r>
              <a:rPr lang="tr-TR" dirty="0"/>
              <a:t>Is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really</a:t>
            </a:r>
            <a:r>
              <a:rPr lang="tr-TR" dirty="0"/>
              <a:t> </a:t>
            </a:r>
            <a:r>
              <a:rPr lang="tr-TR" dirty="0" err="1"/>
              <a:t>silent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/>
              <a:t>tragic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?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saved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Kabah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of </a:t>
            </a:r>
            <a:r>
              <a:rPr lang="tr-TR" dirty="0" err="1"/>
              <a:t>Abraha</a:t>
            </a:r>
            <a:r>
              <a:rPr lang="tr-TR" dirty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/>
              <a:t>silent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tragic</a:t>
            </a:r>
            <a:r>
              <a:rPr lang="tr-TR" dirty="0"/>
              <a:t> </a:t>
            </a:r>
            <a:r>
              <a:rPr lang="tr-TR" dirty="0" err="1"/>
              <a:t>event</a:t>
            </a:r>
            <a:r>
              <a:rPr lang="tr-TR" dirty="0"/>
              <a:t> of </a:t>
            </a:r>
            <a:r>
              <a:rPr lang="tr-TR" dirty="0" err="1"/>
              <a:t>dead</a:t>
            </a:r>
            <a:r>
              <a:rPr lang="tr-TR" dirty="0"/>
              <a:t> </a:t>
            </a:r>
            <a:r>
              <a:rPr lang="tr-TR" dirty="0" err="1"/>
              <a:t>bodies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wreckage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an </a:t>
            </a:r>
            <a:r>
              <a:rPr lang="tr-TR" dirty="0" err="1"/>
              <a:t>earthquake</a:t>
            </a:r>
            <a:r>
              <a:rPr lang="tr-TR" dirty="0"/>
              <a:t>.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asnwer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dead</a:t>
            </a:r>
            <a:r>
              <a:rPr lang="tr-TR" dirty="0"/>
              <a:t> </a:t>
            </a:r>
            <a:r>
              <a:rPr lang="tr-TR" dirty="0" err="1"/>
              <a:t>bodies</a:t>
            </a:r>
            <a:r>
              <a:rPr lang="tr-TR" dirty="0"/>
              <a:t> do not </a:t>
            </a:r>
            <a:r>
              <a:rPr lang="tr-TR" dirty="0" err="1"/>
              <a:t>worth</a:t>
            </a:r>
            <a:r>
              <a:rPr lang="tr-TR" dirty="0"/>
              <a:t> </a:t>
            </a:r>
            <a:r>
              <a:rPr lang="tr-TR" dirty="0" err="1"/>
              <a:t>deeming</a:t>
            </a:r>
            <a:r>
              <a:rPr lang="tr-TR" dirty="0"/>
              <a:t> as </a:t>
            </a:r>
            <a:r>
              <a:rPr lang="tr-TR" dirty="0" err="1"/>
              <a:t>much</a:t>
            </a:r>
            <a:r>
              <a:rPr lang="tr-TR" dirty="0"/>
              <a:t> as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walls</a:t>
            </a:r>
            <a:r>
              <a:rPr lang="tr-TR" dirty="0"/>
              <a:t> of Kaba?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846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How 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intervene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mercy</a:t>
            </a:r>
            <a:r>
              <a:rPr lang="tr-TR" dirty="0"/>
              <a:t> </a:t>
            </a:r>
            <a:r>
              <a:rPr lang="tr-TR" dirty="0" err="1"/>
              <a:t>towards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beings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reflection</a:t>
            </a:r>
            <a:r>
              <a:rPr lang="tr-TR" dirty="0"/>
              <a:t> of </a:t>
            </a:r>
            <a:r>
              <a:rPr lang="tr-TR" dirty="0" err="1"/>
              <a:t>God’s</a:t>
            </a:r>
            <a:r>
              <a:rPr lang="tr-TR" dirty="0"/>
              <a:t> </a:t>
            </a:r>
            <a:r>
              <a:rPr lang="tr-TR" dirty="0" err="1"/>
              <a:t>mercy</a:t>
            </a:r>
            <a:r>
              <a:rPr lang="tr-TR" dirty="0"/>
              <a:t> in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actions</a:t>
            </a:r>
            <a:r>
              <a:rPr lang="tr-TR" dirty="0"/>
              <a:t>.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feels</a:t>
            </a:r>
            <a:r>
              <a:rPr lang="tr-TR" dirty="0"/>
              <a:t> in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tragic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dead</a:t>
            </a:r>
            <a:r>
              <a:rPr lang="tr-TR" dirty="0"/>
              <a:t> </a:t>
            </a:r>
            <a:r>
              <a:rPr lang="tr-TR" dirty="0" err="1"/>
              <a:t>bodies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wreckage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earthquake</a:t>
            </a:r>
            <a:r>
              <a:rPr lang="tr-TR" dirty="0"/>
              <a:t> </a:t>
            </a:r>
            <a:r>
              <a:rPr lang="tr-TR" dirty="0" err="1"/>
              <a:t>proves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is not </a:t>
            </a:r>
            <a:r>
              <a:rPr lang="tr-TR" dirty="0" err="1"/>
              <a:t>silent</a:t>
            </a:r>
            <a:r>
              <a:rPr lang="tr-TR" dirty="0"/>
              <a:t> at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going</a:t>
            </a:r>
            <a:r>
              <a:rPr lang="tr-TR" dirty="0"/>
              <a:t> on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. He is not </a:t>
            </a:r>
            <a:r>
              <a:rPr lang="tr-TR" dirty="0" err="1"/>
              <a:t>indifferent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careless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tragedies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futile</a:t>
            </a:r>
            <a:r>
              <a:rPr lang="tr-TR" dirty="0"/>
              <a:t>/</a:t>
            </a:r>
            <a:r>
              <a:rPr lang="tr-TR" dirty="0" err="1"/>
              <a:t>useless</a:t>
            </a:r>
            <a:r>
              <a:rPr lang="tr-TR" dirty="0"/>
              <a:t>/in </a:t>
            </a:r>
            <a:r>
              <a:rPr lang="tr-TR" dirty="0" err="1"/>
              <a:t>vane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wait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intervene</a:t>
            </a:r>
            <a:r>
              <a:rPr lang="tr-TR" dirty="0"/>
              <a:t> in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</a:t>
            </a:r>
            <a:r>
              <a:rPr lang="tr-TR" dirty="0" err="1"/>
              <a:t>personally</a:t>
            </a:r>
            <a:r>
              <a:rPr lang="tr-TR" dirty="0"/>
              <a:t>.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feeling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suddenly</a:t>
            </a:r>
            <a:r>
              <a:rPr lang="tr-TR" dirty="0"/>
              <a:t> </a:t>
            </a:r>
            <a:r>
              <a:rPr lang="tr-TR" dirty="0" err="1"/>
              <a:t>arouses</a:t>
            </a:r>
            <a:r>
              <a:rPr lang="tr-TR" dirty="0"/>
              <a:t> inside us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save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bodies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wreckage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time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intervenes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event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divine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desire</a:t>
            </a:r>
            <a:r>
              <a:rPr lang="tr-TR" dirty="0"/>
              <a:t> </a:t>
            </a:r>
            <a:r>
              <a:rPr lang="tr-TR" dirty="0" err="1"/>
              <a:t>integrated</a:t>
            </a:r>
            <a:r>
              <a:rPr lang="tr-TR" dirty="0"/>
              <a:t> in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disposition</a:t>
            </a:r>
            <a:r>
              <a:rPr lang="tr-TR" dirty="0"/>
              <a:t> is </a:t>
            </a:r>
            <a:r>
              <a:rPr lang="tr-TR" dirty="0" err="1"/>
              <a:t>activated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tragic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time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feel</a:t>
            </a:r>
            <a:r>
              <a:rPr lang="tr-TR" dirty="0"/>
              <a:t> </a:t>
            </a:r>
            <a:r>
              <a:rPr lang="tr-TR" dirty="0" err="1"/>
              <a:t>obliged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action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time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intervenes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thus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real</a:t>
            </a:r>
            <a:r>
              <a:rPr lang="tr-TR" dirty="0"/>
              <a:t> </a:t>
            </a:r>
            <a:r>
              <a:rPr lang="tr-TR" dirty="0" err="1"/>
              <a:t>effective</a:t>
            </a:r>
            <a:r>
              <a:rPr lang="tr-TR" dirty="0"/>
              <a:t> </a:t>
            </a:r>
            <a:r>
              <a:rPr lang="tr-TR" dirty="0" err="1"/>
              <a:t>agents</a:t>
            </a:r>
            <a:r>
              <a:rPr lang="tr-TR" dirty="0"/>
              <a:t> of </a:t>
            </a:r>
            <a:r>
              <a:rPr lang="tr-TR" dirty="0" err="1" smtClean="0"/>
              <a:t>that</a:t>
            </a:r>
            <a:r>
              <a:rPr lang="tr-TR" dirty="0" smtClean="0"/>
              <a:t> time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346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God</a:t>
            </a:r>
            <a:r>
              <a:rPr lang="tr-TR" dirty="0" smtClean="0"/>
              <a:t> in </a:t>
            </a:r>
            <a:r>
              <a:rPr lang="tr-TR" dirty="0" err="1" smtClean="0"/>
              <a:t>search</a:t>
            </a:r>
            <a:r>
              <a:rPr lang="tr-TR" dirty="0" smtClean="0"/>
              <a:t> of </a:t>
            </a:r>
            <a:r>
              <a:rPr lang="tr-TR" dirty="0" err="1" smtClean="0"/>
              <a:t>humans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acting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hands</a:t>
            </a:r>
            <a:r>
              <a:rPr lang="tr-TR" dirty="0"/>
              <a:t> of </a:t>
            </a:r>
            <a:r>
              <a:rPr lang="tr-TR" dirty="0" err="1"/>
              <a:t>God</a:t>
            </a:r>
            <a:r>
              <a:rPr lang="tr-TR" dirty="0"/>
              <a:t> on </a:t>
            </a:r>
            <a:r>
              <a:rPr lang="tr-TR" dirty="0" err="1"/>
              <a:t>earth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ear</a:t>
            </a:r>
            <a:r>
              <a:rPr lang="tr-TR" dirty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eye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needy</a:t>
            </a:r>
            <a:r>
              <a:rPr lang="tr-TR" dirty="0" smtClean="0"/>
              <a:t>. </a:t>
            </a:r>
            <a:r>
              <a:rPr lang="tr-TR" dirty="0" err="1" smtClean="0"/>
              <a:t>Humans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ears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whose</a:t>
            </a:r>
            <a:r>
              <a:rPr lang="tr-TR" dirty="0" smtClean="0"/>
              <a:t> </a:t>
            </a:r>
            <a:r>
              <a:rPr lang="tr-TR" dirty="0" err="1" smtClean="0"/>
              <a:t>voice</a:t>
            </a:r>
            <a:r>
              <a:rPr lang="tr-TR" dirty="0" smtClean="0"/>
              <a:t> is not </a:t>
            </a:r>
            <a:r>
              <a:rPr lang="tr-TR" dirty="0" err="1" smtClean="0"/>
              <a:t>heard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lights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whose</a:t>
            </a:r>
            <a:r>
              <a:rPr lang="tr-TR" dirty="0" smtClean="0"/>
              <a:t> </a:t>
            </a:r>
            <a:r>
              <a:rPr lang="tr-TR" dirty="0" err="1" smtClean="0"/>
              <a:t>poor</a:t>
            </a:r>
            <a:r>
              <a:rPr lang="tr-TR" dirty="0" smtClean="0"/>
              <a:t> </a:t>
            </a:r>
            <a:r>
              <a:rPr lang="tr-TR" dirty="0" err="1" smtClean="0"/>
              <a:t>bodies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seen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Contrary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habit</a:t>
            </a:r>
            <a:r>
              <a:rPr lang="tr-TR" dirty="0" smtClean="0"/>
              <a:t> of </a:t>
            </a:r>
            <a:r>
              <a:rPr lang="tr-TR" dirty="0" err="1" smtClean="0"/>
              <a:t>humans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in </a:t>
            </a:r>
            <a:r>
              <a:rPr lang="tr-TR" dirty="0" err="1" smtClean="0"/>
              <a:t>search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, </a:t>
            </a:r>
            <a:r>
              <a:rPr lang="tr-TR" dirty="0" err="1" smtClean="0"/>
              <a:t>God</a:t>
            </a:r>
            <a:r>
              <a:rPr lang="tr-TR" dirty="0" smtClean="0"/>
              <a:t> is in </a:t>
            </a:r>
            <a:r>
              <a:rPr lang="tr-TR" dirty="0" err="1" smtClean="0"/>
              <a:t>search</a:t>
            </a:r>
            <a:r>
              <a:rPr lang="tr-TR" dirty="0" smtClean="0"/>
              <a:t> of </a:t>
            </a:r>
            <a:r>
              <a:rPr lang="tr-TR" dirty="0" err="1" smtClean="0"/>
              <a:t>humans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has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intervene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tragic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thus</a:t>
            </a:r>
            <a:r>
              <a:rPr lang="tr-TR" dirty="0" smtClean="0"/>
              <a:t> </a:t>
            </a:r>
            <a:r>
              <a:rPr lang="tr-TR" dirty="0" err="1" smtClean="0"/>
              <a:t>gain</a:t>
            </a:r>
            <a:r>
              <a:rPr lang="tr-TR" dirty="0" smtClean="0"/>
              <a:t> his/her </a:t>
            </a:r>
            <a:r>
              <a:rPr lang="tr-TR" dirty="0" err="1" smtClean="0"/>
              <a:t>dignity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life.</a:t>
            </a:r>
          </a:p>
        </p:txBody>
      </p:sp>
    </p:spTree>
    <p:extLst>
      <p:ext uri="{BB962C8B-B14F-4D97-AF65-F5344CB8AC3E}">
        <p14:creationId xmlns:p14="http://schemas.microsoft.com/office/powerpoint/2010/main" val="1014218283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252</Words>
  <Application>Microsoft Office PowerPoint</Application>
  <PresentationFormat>Geniş ekran</PresentationFormat>
  <Paragraphs>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Yüzeyler</vt:lpstr>
      <vt:lpstr>The silence of God or Hiddenness of God!</vt:lpstr>
      <vt:lpstr>How does God intervene?</vt:lpstr>
      <vt:lpstr>God in search of humans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silence of God or Hiddenness of God!</dc:title>
  <dc:creator>user</dc:creator>
  <cp:lastModifiedBy>user</cp:lastModifiedBy>
  <cp:revision>2</cp:revision>
  <dcterms:created xsi:type="dcterms:W3CDTF">2019-04-19T17:33:51Z</dcterms:created>
  <dcterms:modified xsi:type="dcterms:W3CDTF">2019-04-19T17:45:25Z</dcterms:modified>
</cp:coreProperties>
</file>