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4"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50D6A294-4498-442A-9C42-3D38FEAADF5F}"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1913963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0D6A294-4498-442A-9C42-3D38FEAADF5F}"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4244507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0D6A294-4498-442A-9C42-3D38FEAADF5F}"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362400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0D6A294-4498-442A-9C42-3D38FEAADF5F}"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3480759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50D6A294-4498-442A-9C42-3D38FEAADF5F}"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250222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0D6A294-4498-442A-9C42-3D38FEAADF5F}"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382057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0D6A294-4498-442A-9C42-3D38FEAADF5F}"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1573314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0D6A294-4498-442A-9C42-3D38FEAADF5F}"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2984884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0D6A294-4498-442A-9C42-3D38FEAADF5F}"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3028089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0D6A294-4498-442A-9C42-3D38FEAADF5F}"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416732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0D6A294-4498-442A-9C42-3D38FEAADF5F}"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403B8C4-7029-45C4-B6D1-03D337883DA1}" type="slidenum">
              <a:rPr lang="tr-TR" smtClean="0"/>
              <a:t>‹#›</a:t>
            </a:fld>
            <a:endParaRPr lang="tr-TR"/>
          </a:p>
        </p:txBody>
      </p:sp>
    </p:spTree>
    <p:extLst>
      <p:ext uri="{BB962C8B-B14F-4D97-AF65-F5344CB8AC3E}">
        <p14:creationId xmlns:p14="http://schemas.microsoft.com/office/powerpoint/2010/main" val="2352868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D6A294-4498-442A-9C42-3D38FEAADF5F}" type="datetimeFigureOut">
              <a:rPr lang="tr-TR" smtClean="0"/>
              <a:t>10.05.2020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3B8C4-7029-45C4-B6D1-03D337883DA1}" type="slidenum">
              <a:rPr lang="tr-TR" smtClean="0"/>
              <a:t>‹#›</a:t>
            </a:fld>
            <a:endParaRPr lang="tr-TR"/>
          </a:p>
        </p:txBody>
      </p:sp>
    </p:spTree>
    <p:extLst>
      <p:ext uri="{BB962C8B-B14F-4D97-AF65-F5344CB8AC3E}">
        <p14:creationId xmlns:p14="http://schemas.microsoft.com/office/powerpoint/2010/main" val="749328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eylem.com/yarat/eylemyar.htm" TargetMode="External"/><Relationship Id="rId2" Type="http://schemas.openxmlformats.org/officeDocument/2006/relationships/hyperlink" Target="http://www.merih.net/m2/lid/liderinx.htm" TargetMode="External"/><Relationship Id="rId1" Type="http://schemas.openxmlformats.org/officeDocument/2006/relationships/slideLayout" Target="../slideLayouts/slideLayout2.xml"/><Relationship Id="rId4" Type="http://schemas.openxmlformats.org/officeDocument/2006/relationships/hyperlink" Target="http://www.eylem.com/lider/wlidersos.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80E8BC5-9BEE-49E1-AE4F-43CB4E9C47E0}" type="slidenum">
              <a:rPr lang="tr-TR"/>
              <a:pPr/>
              <a:t>1</a:t>
            </a:fld>
            <a:endParaRPr lang="tr-TR"/>
          </a:p>
        </p:txBody>
      </p:sp>
      <p:sp>
        <p:nvSpPr>
          <p:cNvPr id="139266" name="AutoShape 2"/>
          <p:cNvSpPr>
            <a:spLocks noGrp="1" noChangeArrowheads="1"/>
          </p:cNvSpPr>
          <p:nvPr>
            <p:ph type="title"/>
          </p:nvPr>
        </p:nvSpPr>
        <p:spPr/>
        <p:txBody>
          <a:bodyPr/>
          <a:lstStyle/>
          <a:p>
            <a:r>
              <a:rPr lang="tr-TR"/>
              <a:t>Liderlik nedir?</a:t>
            </a:r>
          </a:p>
        </p:txBody>
      </p:sp>
      <p:sp>
        <p:nvSpPr>
          <p:cNvPr id="139267" name="Rectangle 3"/>
          <p:cNvSpPr>
            <a:spLocks noGrp="1" noChangeArrowheads="1"/>
          </p:cNvSpPr>
          <p:nvPr>
            <p:ph type="body" idx="1"/>
          </p:nvPr>
        </p:nvSpPr>
        <p:spPr/>
        <p:txBody>
          <a:bodyPr/>
          <a:lstStyle/>
          <a:p>
            <a:r>
              <a:rPr lang="tr-TR" b="1">
                <a:hlinkClick r:id="rId2"/>
              </a:rPr>
              <a:t>Liderlik"</a:t>
            </a:r>
            <a:r>
              <a:rPr lang="tr-TR"/>
              <a:t>, bireyler için </a:t>
            </a:r>
            <a:r>
              <a:rPr lang="tr-TR" b="1">
                <a:hlinkClick r:id="rId3"/>
              </a:rPr>
              <a:t>yaratıcılık</a:t>
            </a:r>
            <a:r>
              <a:rPr lang="tr-TR"/>
              <a:t> ve vizyonerlik gibi tanımlanması güç bir kavramdır. Tanımı ne olursa olsun liderliğin ilgilenilmesi ve geliştirilmesi kişi ve kuruluşların yararına olan bir </a:t>
            </a:r>
            <a:r>
              <a:rPr lang="tr-TR" b="1">
                <a:hlinkClick r:id="rId4"/>
              </a:rPr>
              <a:t>sosyal kalite</a:t>
            </a:r>
            <a:r>
              <a:rPr lang="tr-TR"/>
              <a:t> olduğu açıktır. </a:t>
            </a:r>
          </a:p>
        </p:txBody>
      </p:sp>
    </p:spTree>
    <p:extLst>
      <p:ext uri="{BB962C8B-B14F-4D97-AF65-F5344CB8AC3E}">
        <p14:creationId xmlns:p14="http://schemas.microsoft.com/office/powerpoint/2010/main" val="869486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6B86452-B815-4463-8D87-9A8692C5A50A}" type="slidenum">
              <a:rPr lang="tr-TR"/>
              <a:pPr/>
              <a:t>2</a:t>
            </a:fld>
            <a:endParaRPr lang="tr-TR"/>
          </a:p>
        </p:txBody>
      </p:sp>
      <p:sp>
        <p:nvSpPr>
          <p:cNvPr id="140290" name="AutoShape 2"/>
          <p:cNvSpPr>
            <a:spLocks noGrp="1" noChangeArrowheads="1"/>
          </p:cNvSpPr>
          <p:nvPr>
            <p:ph type="title"/>
          </p:nvPr>
        </p:nvSpPr>
        <p:spPr/>
        <p:txBody>
          <a:bodyPr/>
          <a:lstStyle/>
          <a:p>
            <a:r>
              <a:rPr lang="tr-TR"/>
              <a:t>LİDERLİK</a:t>
            </a:r>
          </a:p>
        </p:txBody>
      </p:sp>
      <p:sp>
        <p:nvSpPr>
          <p:cNvPr id="140291" name="Rectangle 3"/>
          <p:cNvSpPr>
            <a:spLocks noGrp="1" noChangeArrowheads="1"/>
          </p:cNvSpPr>
          <p:nvPr>
            <p:ph type="body" idx="1"/>
          </p:nvPr>
        </p:nvSpPr>
        <p:spPr/>
        <p:txBody>
          <a:bodyPr/>
          <a:lstStyle/>
          <a:p>
            <a:r>
              <a:rPr lang="tr-TR" b="1"/>
              <a:t>Bireyler tarafından gerçekleştirilen ve diğer bireylerin ortaklaşa yaratılan vizyona dönük olarak bir araya gelmesini, istekli ve coşkulu olarak ortak hedefleri benimsemesini ve bu hedeflerin gerçekleşebilmesi için güçlenerek bütün varlıkları ile katkıda bulunmasını sağlayan enerjik bir süreç.</a:t>
            </a:r>
            <a:r>
              <a:rPr lang="tr-TR"/>
              <a:t> </a:t>
            </a:r>
          </a:p>
        </p:txBody>
      </p:sp>
    </p:spTree>
    <p:extLst>
      <p:ext uri="{BB962C8B-B14F-4D97-AF65-F5344CB8AC3E}">
        <p14:creationId xmlns:p14="http://schemas.microsoft.com/office/powerpoint/2010/main" val="3399920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8EE677AB-F559-43BD-9A7E-0ABAB7970D08}" type="slidenum">
              <a:rPr lang="tr-TR"/>
              <a:pPr/>
              <a:t>3</a:t>
            </a:fld>
            <a:endParaRPr lang="tr-TR"/>
          </a:p>
        </p:txBody>
      </p:sp>
      <p:sp>
        <p:nvSpPr>
          <p:cNvPr id="141314" name="AutoShape 2"/>
          <p:cNvSpPr>
            <a:spLocks noGrp="1" noChangeArrowheads="1"/>
          </p:cNvSpPr>
          <p:nvPr>
            <p:ph type="title"/>
          </p:nvPr>
        </p:nvSpPr>
        <p:spPr/>
        <p:txBody>
          <a:bodyPr/>
          <a:lstStyle/>
          <a:p>
            <a:r>
              <a:rPr lang="tr-TR"/>
              <a:t>LİDERLER</a:t>
            </a:r>
          </a:p>
        </p:txBody>
      </p:sp>
      <p:sp>
        <p:nvSpPr>
          <p:cNvPr id="141315" name="Rectangle 3"/>
          <p:cNvSpPr>
            <a:spLocks noGrp="1" noChangeArrowheads="1"/>
          </p:cNvSpPr>
          <p:nvPr>
            <p:ph type="body" idx="1"/>
          </p:nvPr>
        </p:nvSpPr>
        <p:spPr/>
        <p:txBody>
          <a:bodyPr/>
          <a:lstStyle/>
          <a:p>
            <a:r>
              <a:rPr lang="tr-TR" b="1"/>
              <a:t>Liderler insanlara coşku ve heyecan veren aşkın bir vizyona sahip olmalı, </a:t>
            </a:r>
          </a:p>
          <a:p>
            <a:r>
              <a:rPr lang="tr-TR" b="1"/>
              <a:t>stratejik tercihler yapabilmeli, </a:t>
            </a:r>
          </a:p>
          <a:p>
            <a:r>
              <a:rPr lang="tr-TR" b="1"/>
              <a:t>ve amaca ulaşmayı sağlayacak bir organizasyonu tasarımlayıp, yapılandırabilmelidir.</a:t>
            </a:r>
            <a:r>
              <a:rPr lang="tr-TR"/>
              <a:t> </a:t>
            </a:r>
          </a:p>
        </p:txBody>
      </p:sp>
    </p:spTree>
    <p:extLst>
      <p:ext uri="{BB962C8B-B14F-4D97-AF65-F5344CB8AC3E}">
        <p14:creationId xmlns:p14="http://schemas.microsoft.com/office/powerpoint/2010/main" val="544926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C6C88AC-F0A5-42DE-95BE-65505F95A0EE}" type="slidenum">
              <a:rPr lang="tr-TR"/>
              <a:pPr/>
              <a:t>4</a:t>
            </a:fld>
            <a:endParaRPr lang="tr-TR"/>
          </a:p>
        </p:txBody>
      </p:sp>
      <p:sp>
        <p:nvSpPr>
          <p:cNvPr id="142338" name="AutoShape 2"/>
          <p:cNvSpPr>
            <a:spLocks noGrp="1" noChangeArrowheads="1"/>
          </p:cNvSpPr>
          <p:nvPr>
            <p:ph type="title"/>
          </p:nvPr>
        </p:nvSpPr>
        <p:spPr/>
        <p:txBody>
          <a:bodyPr/>
          <a:lstStyle/>
          <a:p>
            <a:r>
              <a:rPr lang="tr-TR"/>
              <a:t>LİDERLİK</a:t>
            </a:r>
          </a:p>
        </p:txBody>
      </p:sp>
      <p:sp>
        <p:nvSpPr>
          <p:cNvPr id="142339" name="Rectangle 3"/>
          <p:cNvSpPr>
            <a:spLocks noGrp="1" noChangeArrowheads="1"/>
          </p:cNvSpPr>
          <p:nvPr>
            <p:ph type="body" idx="1"/>
          </p:nvPr>
        </p:nvSpPr>
        <p:spPr/>
        <p:txBody>
          <a:bodyPr/>
          <a:lstStyle/>
          <a:p>
            <a:pPr>
              <a:lnSpc>
                <a:spcPct val="90000"/>
              </a:lnSpc>
            </a:pPr>
            <a:r>
              <a:rPr lang="tr-TR" sz="2400"/>
              <a:t>bir üslup, karizma, nüfuz, otorite, iktidar değildir. </a:t>
            </a:r>
          </a:p>
          <a:p>
            <a:pPr>
              <a:lnSpc>
                <a:spcPct val="90000"/>
              </a:lnSpc>
            </a:pPr>
            <a:r>
              <a:rPr lang="tr-TR" sz="2400"/>
              <a:t>Bütün bunların varlığı katkıda bulunabilir,</a:t>
            </a:r>
          </a:p>
          <a:p>
            <a:pPr>
              <a:lnSpc>
                <a:spcPct val="90000"/>
              </a:lnSpc>
            </a:pPr>
            <a:r>
              <a:rPr lang="tr-TR" sz="2400"/>
              <a:t>Liderlik öncelikle insanları anlamak,</a:t>
            </a:r>
          </a:p>
          <a:p>
            <a:pPr>
              <a:lnSpc>
                <a:spcPct val="90000"/>
              </a:lnSpc>
            </a:pPr>
            <a:r>
              <a:rPr lang="tr-TR" sz="2400"/>
              <a:t>Onları dinlemek,</a:t>
            </a:r>
          </a:p>
          <a:p>
            <a:pPr>
              <a:lnSpc>
                <a:spcPct val="90000"/>
              </a:lnSpc>
            </a:pPr>
            <a:r>
              <a:rPr lang="tr-TR" sz="2400"/>
              <a:t>Sorunları ve beklentileri ile ilgilenmek ve bunlara cevap bulacak kapasitede olunduğunu göstermektir. </a:t>
            </a:r>
          </a:p>
          <a:p>
            <a:pPr>
              <a:lnSpc>
                <a:spcPct val="90000"/>
              </a:lnSpc>
            </a:pPr>
            <a:r>
              <a:rPr lang="tr-TR" sz="2400"/>
              <a:t>Bu kapasite insanları birbirlerine yaklaştırır, ortaklaşa hedeflere yönlendirir ve beklenmedik sonuçların alınmasını sağlar.</a:t>
            </a:r>
          </a:p>
        </p:txBody>
      </p:sp>
    </p:spTree>
    <p:extLst>
      <p:ext uri="{BB962C8B-B14F-4D97-AF65-F5344CB8AC3E}">
        <p14:creationId xmlns:p14="http://schemas.microsoft.com/office/powerpoint/2010/main" val="2613882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4560F5B-F582-4CB2-BDEF-2423E1D03545}" type="slidenum">
              <a:rPr lang="tr-TR"/>
              <a:pPr/>
              <a:t>5</a:t>
            </a:fld>
            <a:endParaRPr lang="tr-TR"/>
          </a:p>
        </p:txBody>
      </p:sp>
      <p:sp>
        <p:nvSpPr>
          <p:cNvPr id="143362" name="AutoShape 2"/>
          <p:cNvSpPr>
            <a:spLocks noGrp="1" noChangeArrowheads="1"/>
          </p:cNvSpPr>
          <p:nvPr>
            <p:ph type="title"/>
          </p:nvPr>
        </p:nvSpPr>
        <p:spPr/>
        <p:txBody>
          <a:bodyPr/>
          <a:lstStyle/>
          <a:p>
            <a:r>
              <a:rPr lang="tr-TR"/>
              <a:t>TEMEL LİDERLİK ÖZELLİKLERİ</a:t>
            </a:r>
          </a:p>
        </p:txBody>
      </p:sp>
      <p:sp>
        <p:nvSpPr>
          <p:cNvPr id="143363" name="Rectangle 3"/>
          <p:cNvSpPr>
            <a:spLocks noGrp="1" noChangeArrowheads="1"/>
          </p:cNvSpPr>
          <p:nvPr>
            <p:ph type="body" idx="1"/>
          </p:nvPr>
        </p:nvSpPr>
        <p:spPr/>
        <p:txBody>
          <a:bodyPr/>
          <a:lstStyle/>
          <a:p>
            <a:r>
              <a:rPr lang="tr-TR" b="1"/>
              <a:t>Öz-Güven </a:t>
            </a:r>
          </a:p>
          <a:p>
            <a:r>
              <a:rPr lang="tr-TR" b="1"/>
              <a:t>Samimiyet  </a:t>
            </a:r>
          </a:p>
          <a:p>
            <a:r>
              <a:rPr lang="tr-TR" b="1"/>
              <a:t>Canlılık </a:t>
            </a:r>
          </a:p>
          <a:p>
            <a:r>
              <a:rPr lang="tr-TR" b="1"/>
              <a:t>Canlı ve yaratıcı bir zeka </a:t>
            </a:r>
          </a:p>
          <a:p>
            <a:r>
              <a:rPr lang="tr-TR" b="1"/>
              <a:t>Sağduyu </a:t>
            </a:r>
          </a:p>
          <a:p>
            <a:r>
              <a:rPr lang="tr-TR" b="1"/>
              <a:t>İnsanları Anlama ve Haberleşebilme </a:t>
            </a:r>
            <a:endParaRPr lang="tr-TR"/>
          </a:p>
        </p:txBody>
      </p:sp>
    </p:spTree>
    <p:extLst>
      <p:ext uri="{BB962C8B-B14F-4D97-AF65-F5344CB8AC3E}">
        <p14:creationId xmlns:p14="http://schemas.microsoft.com/office/powerpoint/2010/main" val="102574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52CA1BE-0201-44A6-8201-F7BF236C8923}" type="slidenum">
              <a:rPr lang="tr-TR"/>
              <a:pPr/>
              <a:t>6</a:t>
            </a:fld>
            <a:endParaRPr lang="tr-TR"/>
          </a:p>
        </p:txBody>
      </p:sp>
      <p:sp>
        <p:nvSpPr>
          <p:cNvPr id="144386" name="AutoShape 2"/>
          <p:cNvSpPr>
            <a:spLocks noGrp="1" noChangeArrowheads="1"/>
          </p:cNvSpPr>
          <p:nvPr>
            <p:ph type="title"/>
          </p:nvPr>
        </p:nvSpPr>
        <p:spPr/>
        <p:txBody>
          <a:bodyPr/>
          <a:lstStyle/>
          <a:p>
            <a:r>
              <a:rPr lang="tr-TR" sz="3200"/>
              <a:t>LİDERİN KAREKTERİZE EDEN ÖZELLİKLER</a:t>
            </a:r>
          </a:p>
        </p:txBody>
      </p:sp>
      <p:sp>
        <p:nvSpPr>
          <p:cNvPr id="144387" name="Rectangle 3"/>
          <p:cNvSpPr>
            <a:spLocks noGrp="1" noChangeArrowheads="1"/>
          </p:cNvSpPr>
          <p:nvPr>
            <p:ph type="body" idx="1"/>
          </p:nvPr>
        </p:nvSpPr>
        <p:spPr/>
        <p:txBody>
          <a:bodyPr/>
          <a:lstStyle/>
          <a:p>
            <a:pPr>
              <a:lnSpc>
                <a:spcPct val="80000"/>
              </a:lnSpc>
            </a:pPr>
            <a:r>
              <a:rPr lang="tr-TR" sz="2400" b="1"/>
              <a:t>Çıkarlardan ziyade değerlere bağımlıdırlar</a:t>
            </a:r>
            <a:r>
              <a:rPr lang="tr-TR" sz="2400"/>
              <a:t> ve bağlı oldukları değerleri savunmada kararlılık ve direnç gösterirler.</a:t>
            </a:r>
          </a:p>
          <a:p>
            <a:pPr>
              <a:lnSpc>
                <a:spcPct val="80000"/>
              </a:lnSpc>
            </a:pPr>
            <a:r>
              <a:rPr lang="tr-TR" sz="2400" b="1"/>
              <a:t>İnandıkları değerler onları eyleme sürükler</a:t>
            </a:r>
            <a:r>
              <a:rPr lang="tr-TR" sz="2400"/>
              <a:t>. Liderler başkalarını inançlarının , fikirlerinin ve samimiyetlerinin gücüyle etkiler ve yarattıkları çekim alanı ile başkalarını da eyleme sürüklerler.</a:t>
            </a:r>
          </a:p>
          <a:p>
            <a:pPr>
              <a:lnSpc>
                <a:spcPct val="80000"/>
              </a:lnSpc>
            </a:pPr>
            <a:r>
              <a:rPr lang="tr-TR" sz="2400" b="1"/>
              <a:t>Değişimle ilgilidirler</a:t>
            </a:r>
            <a:r>
              <a:rPr lang="tr-TR" sz="2400"/>
              <a:t>. statüko daima belirli bir uzlaşma ve bundan doğan yozlaşmayı yansıtır. Liderler değişimle ilgilidir ve değişim için lider olurlar.</a:t>
            </a:r>
          </a:p>
          <a:p>
            <a:pPr>
              <a:lnSpc>
                <a:spcPct val="80000"/>
              </a:lnSpc>
            </a:pPr>
            <a:endParaRPr lang="tr-TR" sz="2400"/>
          </a:p>
        </p:txBody>
      </p:sp>
    </p:spTree>
    <p:extLst>
      <p:ext uri="{BB962C8B-B14F-4D97-AF65-F5344CB8AC3E}">
        <p14:creationId xmlns:p14="http://schemas.microsoft.com/office/powerpoint/2010/main" val="8547133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274</Words>
  <Application>Microsoft Office PowerPoint</Application>
  <PresentationFormat>Ekran Gösterisi (4:3)</PresentationFormat>
  <Paragraphs>38</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Calibri</vt:lpstr>
      <vt:lpstr>Ofis Teması</vt:lpstr>
      <vt:lpstr>Liderlik nedir?</vt:lpstr>
      <vt:lpstr>LİDERLİK</vt:lpstr>
      <vt:lpstr>LİDERLER</vt:lpstr>
      <vt:lpstr>LİDERLİK</vt:lpstr>
      <vt:lpstr>TEMEL LİDERLİK ÖZELLİKLERİ</vt:lpstr>
      <vt:lpstr>LİDERİN KAREKTERİZE EDEN ÖZELLİKLER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User</cp:lastModifiedBy>
  <cp:revision>3</cp:revision>
  <dcterms:created xsi:type="dcterms:W3CDTF">2017-11-30T11:56:34Z</dcterms:created>
  <dcterms:modified xsi:type="dcterms:W3CDTF">2020-05-10T15:45:34Z</dcterms:modified>
</cp:coreProperties>
</file>