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45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4A32-75E3-440C-BC76-5342B66B5B56}" type="datetimeFigureOut">
              <a:rPr lang="tr-TR" smtClean="0"/>
              <a:t>17.10.2014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DF9F-5544-4789-8D68-E9B80ABC06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4A32-75E3-440C-BC76-5342B66B5B56}" type="datetimeFigureOut">
              <a:rPr lang="tr-TR" smtClean="0"/>
              <a:t>17.10.2014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DF9F-5544-4789-8D68-E9B80ABC06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4A32-75E3-440C-BC76-5342B66B5B56}" type="datetimeFigureOut">
              <a:rPr lang="tr-TR" smtClean="0"/>
              <a:t>17.10.2014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DF9F-5544-4789-8D68-E9B80ABC06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4A32-75E3-440C-BC76-5342B66B5B56}" type="datetimeFigureOut">
              <a:rPr lang="tr-TR" smtClean="0"/>
              <a:t>17.10.2014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DF9F-5544-4789-8D68-E9B80ABC06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4A32-75E3-440C-BC76-5342B66B5B56}" type="datetimeFigureOut">
              <a:rPr lang="tr-TR" smtClean="0"/>
              <a:t>17.10.2014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DF9F-5544-4789-8D68-E9B80ABC06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4A32-75E3-440C-BC76-5342B66B5B56}" type="datetimeFigureOut">
              <a:rPr lang="tr-TR" smtClean="0"/>
              <a:t>17.10.2014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DF9F-5544-4789-8D68-E9B80ABC06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4A32-75E3-440C-BC76-5342B66B5B56}" type="datetimeFigureOut">
              <a:rPr lang="tr-TR" smtClean="0"/>
              <a:t>17.10.2014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DF9F-5544-4789-8D68-E9B80ABC06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4A32-75E3-440C-BC76-5342B66B5B56}" type="datetimeFigureOut">
              <a:rPr lang="tr-TR" smtClean="0"/>
              <a:t>17.10.2014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DF9F-5544-4789-8D68-E9B80ABC06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4A32-75E3-440C-BC76-5342B66B5B56}" type="datetimeFigureOut">
              <a:rPr lang="tr-TR" smtClean="0"/>
              <a:t>17.10.2014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DF9F-5544-4789-8D68-E9B80ABC06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4A32-75E3-440C-BC76-5342B66B5B56}" type="datetimeFigureOut">
              <a:rPr lang="tr-TR" smtClean="0"/>
              <a:t>17.10.2014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DF9F-5544-4789-8D68-E9B80ABC06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4A32-75E3-440C-BC76-5342B66B5B56}" type="datetimeFigureOut">
              <a:rPr lang="tr-TR" smtClean="0"/>
              <a:t>17.10.2014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DF9F-5544-4789-8D68-E9B80ABC063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E4A32-75E3-440C-BC76-5342B66B5B56}" type="datetimeFigureOut">
              <a:rPr lang="tr-TR" smtClean="0"/>
              <a:t>17.10.2014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DDF9F-5544-4789-8D68-E9B80ABC063C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Evlenme Akdinin Mânileri/Engelleri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Sürekli Evlenme Mânileri/Engelleri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 smtClean="0"/>
              <a:t>Neseb</a:t>
            </a:r>
            <a:endParaRPr lang="tr-TR" dirty="0" smtClean="0"/>
          </a:p>
          <a:p>
            <a:pPr lvl="1"/>
            <a:r>
              <a:rPr lang="tr-TR" dirty="0" err="1" smtClean="0"/>
              <a:t>Usûl</a:t>
            </a:r>
            <a:endParaRPr lang="tr-TR" dirty="0" smtClean="0"/>
          </a:p>
          <a:p>
            <a:pPr lvl="1"/>
            <a:r>
              <a:rPr lang="tr-TR" dirty="0" err="1" smtClean="0"/>
              <a:t>Furû</a:t>
            </a:r>
            <a:r>
              <a:rPr lang="tr-TR" dirty="0" smtClean="0"/>
              <a:t>‘</a:t>
            </a:r>
          </a:p>
          <a:p>
            <a:pPr lvl="1"/>
            <a:r>
              <a:rPr lang="tr-TR" dirty="0" smtClean="0"/>
              <a:t>Ebeveynin </a:t>
            </a:r>
            <a:r>
              <a:rPr lang="tr-TR" dirty="0" err="1" smtClean="0"/>
              <a:t>furû</a:t>
            </a:r>
            <a:r>
              <a:rPr lang="tr-TR" dirty="0" smtClean="0"/>
              <a:t>‘u</a:t>
            </a:r>
          </a:p>
          <a:p>
            <a:pPr lvl="1"/>
            <a:r>
              <a:rPr lang="tr-TR" dirty="0" smtClean="0"/>
              <a:t>Dedenin ya da ninenin birinci dereceden </a:t>
            </a:r>
            <a:r>
              <a:rPr lang="tr-TR" dirty="0" err="1" smtClean="0"/>
              <a:t>furû</a:t>
            </a:r>
            <a:r>
              <a:rPr lang="tr-TR" dirty="0" smtClean="0"/>
              <a:t>‘u</a:t>
            </a:r>
          </a:p>
          <a:p>
            <a:r>
              <a:rPr lang="tr-TR" dirty="0" err="1" smtClean="0"/>
              <a:t>Sıhriyyet</a:t>
            </a:r>
            <a:endParaRPr lang="tr-TR" dirty="0" smtClean="0"/>
          </a:p>
          <a:p>
            <a:pPr lvl="1"/>
            <a:r>
              <a:rPr lang="tr-TR" dirty="0" smtClean="0"/>
              <a:t>Eşin </a:t>
            </a:r>
            <a:r>
              <a:rPr lang="tr-TR" dirty="0" err="1" smtClean="0"/>
              <a:t>usûlü</a:t>
            </a:r>
            <a:endParaRPr lang="tr-TR" dirty="0" smtClean="0"/>
          </a:p>
          <a:p>
            <a:pPr lvl="1"/>
            <a:r>
              <a:rPr lang="tr-TR" dirty="0" smtClean="0"/>
              <a:t>Eşin </a:t>
            </a:r>
            <a:r>
              <a:rPr lang="tr-TR" dirty="0" err="1" smtClean="0"/>
              <a:t>furû</a:t>
            </a:r>
            <a:r>
              <a:rPr lang="tr-TR" dirty="0" smtClean="0"/>
              <a:t>‘u</a:t>
            </a:r>
          </a:p>
          <a:p>
            <a:pPr lvl="1"/>
            <a:r>
              <a:rPr lang="tr-TR" dirty="0" err="1" smtClean="0"/>
              <a:t>Usûlün</a:t>
            </a:r>
            <a:r>
              <a:rPr lang="tr-TR" dirty="0" smtClean="0"/>
              <a:t> eşi</a:t>
            </a:r>
          </a:p>
          <a:p>
            <a:pPr lvl="1"/>
            <a:r>
              <a:rPr lang="tr-TR" dirty="0" err="1" smtClean="0"/>
              <a:t>Furû</a:t>
            </a:r>
            <a:r>
              <a:rPr lang="tr-TR" dirty="0" smtClean="0"/>
              <a:t>‘un eşi</a:t>
            </a:r>
          </a:p>
          <a:p>
            <a:r>
              <a:rPr lang="tr-TR" dirty="0" err="1" smtClean="0"/>
              <a:t>Radâ</a:t>
            </a:r>
            <a:r>
              <a:rPr lang="tr-TR" dirty="0" smtClean="0"/>
              <a:t>‘</a:t>
            </a:r>
          </a:p>
          <a:p>
            <a:pPr lvl="1"/>
            <a:r>
              <a:rPr lang="tr-TR" dirty="0" err="1" smtClean="0"/>
              <a:t>Neseb</a:t>
            </a:r>
            <a:r>
              <a:rPr lang="tr-TR" dirty="0" smtClean="0"/>
              <a:t> ile aynı</a:t>
            </a:r>
          </a:p>
          <a:p>
            <a:pPr lvl="1"/>
            <a:r>
              <a:rPr lang="tr-TR" dirty="0" smtClean="0"/>
              <a:t>“Emene emzirenin küllü haram; emzirene emenin nefsi haram.”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Geçici Evlenme Mânileri/Engelleri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Evli kadın</a:t>
            </a:r>
          </a:p>
          <a:p>
            <a:r>
              <a:rPr lang="tr-TR" dirty="0" err="1" smtClean="0"/>
              <a:t>İddet</a:t>
            </a:r>
            <a:r>
              <a:rPr lang="tr-TR" dirty="0" smtClean="0"/>
              <a:t> bekleyen kadın</a:t>
            </a:r>
          </a:p>
          <a:p>
            <a:r>
              <a:rPr lang="tr-TR" dirty="0" smtClean="0"/>
              <a:t>Semavi bir dine inanmayan kadın</a:t>
            </a:r>
          </a:p>
          <a:p>
            <a:r>
              <a:rPr lang="tr-TR" dirty="0" smtClean="0"/>
              <a:t>Eşin mahremi olan kadın</a:t>
            </a:r>
          </a:p>
          <a:p>
            <a:r>
              <a:rPr lang="tr-TR" dirty="0" smtClean="0"/>
              <a:t>Beşinci eş olacak kadın</a:t>
            </a:r>
          </a:p>
          <a:p>
            <a:r>
              <a:rPr lang="tr-TR" dirty="0" smtClean="0"/>
              <a:t>Aynı eşten fasılasız üç defa boşanan kadın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72</Words>
  <Application>Microsoft Office PowerPoint</Application>
  <PresentationFormat>Ekran Gösterisi (4:3)</PresentationFormat>
  <Paragraphs>23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6" baseType="lpstr">
      <vt:lpstr>Arial</vt:lpstr>
      <vt:lpstr>Calibri</vt:lpstr>
      <vt:lpstr>Ofis Teması</vt:lpstr>
      <vt:lpstr>Evlenme Akdinin Mânileri/Engelleri</vt:lpstr>
      <vt:lpstr>Sürekli Evlenme Mânileri/Engelleri</vt:lpstr>
      <vt:lpstr>Geçici Evlenme Mânileri/Engelleri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Evlenme Akdinin Mânileri/Engelleri</dc:title>
  <dc:creator>user</dc:creator>
  <cp:lastModifiedBy>410</cp:lastModifiedBy>
  <cp:revision>4</cp:revision>
  <dcterms:created xsi:type="dcterms:W3CDTF">2014-10-08T17:48:02Z</dcterms:created>
  <dcterms:modified xsi:type="dcterms:W3CDTF">2014-10-17T06:54:42Z</dcterms:modified>
</cp:coreProperties>
</file>