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61" r:id="rId5"/>
    <p:sldId id="26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13286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09194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514915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65307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632970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623611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267495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59610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35502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059845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455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21565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996578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10967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3980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99078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997545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ADCB51B-3576-3044-90C8-928E534FB3CE}"/>
              </a:ext>
            </a:extLst>
          </p:cNvPr>
          <p:cNvSpPr>
            <a:spLocks noGrp="1"/>
          </p:cNvSpPr>
          <p:nvPr>
            <p:ph type="ctrTitle"/>
          </p:nvPr>
        </p:nvSpPr>
        <p:spPr/>
        <p:txBody>
          <a:bodyPr/>
          <a:lstStyle/>
          <a:p>
            <a:r>
              <a:rPr lang="tr-TR" dirty="0" smtClean="0"/>
              <a:t>Miras </a:t>
            </a:r>
            <a:r>
              <a:rPr lang="tr-TR" dirty="0"/>
              <a:t>H</a:t>
            </a:r>
            <a:r>
              <a:rPr lang="tr-TR" dirty="0" smtClean="0"/>
              <a:t>ukuku</a:t>
            </a:r>
            <a:endParaRPr lang="tr-TR" dirty="0"/>
          </a:p>
        </p:txBody>
      </p:sp>
      <p:sp>
        <p:nvSpPr>
          <p:cNvPr id="3" name="Alt Başlık 2">
            <a:extLst>
              <a:ext uri="{FF2B5EF4-FFF2-40B4-BE49-F238E27FC236}">
                <a16:creationId xmlns:a16="http://schemas.microsoft.com/office/drawing/2014/main" id="{07DC65A3-A4A9-DA4C-BAC8-F63763562962}"/>
              </a:ext>
            </a:extLst>
          </p:cNvPr>
          <p:cNvSpPr>
            <a:spLocks noGrp="1"/>
          </p:cNvSpPr>
          <p:nvPr>
            <p:ph type="subTitle" idx="1"/>
          </p:nvPr>
        </p:nvSpPr>
        <p:spPr/>
        <p:txBody>
          <a:bodyPr/>
          <a:lstStyle/>
          <a:p>
            <a:r>
              <a:rPr lang="tr-TR" dirty="0" smtClean="0"/>
              <a:t>Miras Payının Devri</a:t>
            </a:r>
            <a:endParaRPr lang="tr-TR" dirty="0"/>
          </a:p>
        </p:txBody>
      </p:sp>
    </p:spTree>
    <p:extLst>
      <p:ext uri="{BB962C8B-B14F-4D97-AF65-F5344CB8AC3E}">
        <p14:creationId xmlns:p14="http://schemas.microsoft.com/office/powerpoint/2010/main" val="7702273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ABAC1E4-D594-B343-B0DF-3F7F69A17BBC}"/>
              </a:ext>
            </a:extLst>
          </p:cNvPr>
          <p:cNvSpPr>
            <a:spLocks noGrp="1"/>
          </p:cNvSpPr>
          <p:nvPr>
            <p:ph type="title"/>
          </p:nvPr>
        </p:nvSpPr>
        <p:spPr/>
        <p:txBody>
          <a:bodyPr/>
          <a:lstStyle/>
          <a:p>
            <a:r>
              <a:rPr lang="tr-TR" dirty="0" smtClean="0"/>
              <a:t>Miras Payının Devri</a:t>
            </a:r>
            <a:endParaRPr lang="tr-TR" dirty="0"/>
          </a:p>
        </p:txBody>
      </p:sp>
      <p:sp>
        <p:nvSpPr>
          <p:cNvPr id="3" name="İçerik Yer Tutucusu 2">
            <a:extLst>
              <a:ext uri="{FF2B5EF4-FFF2-40B4-BE49-F238E27FC236}">
                <a16:creationId xmlns:a16="http://schemas.microsoft.com/office/drawing/2014/main" id="{CF31164A-08E3-E64B-86F0-34ED2E76A0B2}"/>
              </a:ext>
            </a:extLst>
          </p:cNvPr>
          <p:cNvSpPr>
            <a:spLocks noGrp="1"/>
          </p:cNvSpPr>
          <p:nvPr>
            <p:ph idx="1"/>
          </p:nvPr>
        </p:nvSpPr>
        <p:spPr/>
        <p:txBody>
          <a:bodyPr>
            <a:normAutofit/>
          </a:bodyPr>
          <a:lstStyle/>
          <a:p>
            <a:r>
              <a:rPr lang="tr-TR" dirty="0"/>
              <a:t>Miras üzerinde hiçbir mirasçı tek başına tasarrufta bulunamaz. Paylaşmanın yapılması uzun zaman alabilir. Paylaştırma yapılamadığı için mirasçı olmasına rağmen bu payından yaralanamaz. 	</a:t>
            </a:r>
          </a:p>
          <a:p>
            <a:r>
              <a:rPr lang="tr-TR" dirty="0"/>
              <a:t>Miras hisselerinin devri miras açılmasından sonra ve miras açılmasından önce olmak üzere iki başlıkta incelenmektedir.</a:t>
            </a:r>
          </a:p>
          <a:p>
            <a:endParaRPr lang="tr-TR" dirty="0"/>
          </a:p>
        </p:txBody>
      </p:sp>
    </p:spTree>
    <p:extLst>
      <p:ext uri="{BB962C8B-B14F-4D97-AF65-F5344CB8AC3E}">
        <p14:creationId xmlns:p14="http://schemas.microsoft.com/office/powerpoint/2010/main" val="37297926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A8865F54-5176-0941-8804-AEE87E6AF37F}"/>
              </a:ext>
            </a:extLst>
          </p:cNvPr>
          <p:cNvSpPr>
            <a:spLocks noGrp="1"/>
          </p:cNvSpPr>
          <p:nvPr>
            <p:ph type="title"/>
          </p:nvPr>
        </p:nvSpPr>
        <p:spPr/>
        <p:txBody>
          <a:bodyPr/>
          <a:lstStyle/>
          <a:p>
            <a:r>
              <a:rPr lang="tr-TR" dirty="0" smtClean="0"/>
              <a:t>Miras Payının Devri</a:t>
            </a:r>
            <a:endParaRPr lang="tr-TR" dirty="0"/>
          </a:p>
        </p:txBody>
      </p:sp>
      <p:sp>
        <p:nvSpPr>
          <p:cNvPr id="3" name="İçerik Yer Tutucusu 2">
            <a:extLst>
              <a:ext uri="{FF2B5EF4-FFF2-40B4-BE49-F238E27FC236}">
                <a16:creationId xmlns:a16="http://schemas.microsoft.com/office/drawing/2014/main" id="{05DB1856-82AC-7443-87AC-37EF77BF30DC}"/>
              </a:ext>
            </a:extLst>
          </p:cNvPr>
          <p:cNvSpPr>
            <a:spLocks noGrp="1"/>
          </p:cNvSpPr>
          <p:nvPr>
            <p:ph idx="1"/>
          </p:nvPr>
        </p:nvSpPr>
        <p:spPr/>
        <p:txBody>
          <a:bodyPr>
            <a:normAutofit/>
          </a:bodyPr>
          <a:lstStyle/>
          <a:p>
            <a:r>
              <a:rPr lang="tr-TR" b="1" dirty="0"/>
              <a:t>Miras Açılmasından Sonra Miras Hissesinin Devri</a:t>
            </a:r>
          </a:p>
          <a:p>
            <a:r>
              <a:rPr lang="tr-TR" dirty="0"/>
              <a:t>II. Miras payı üzerinde sözleşme Madde 677- Terekenin tamamı veya bir kısmı üzerinde miras payının devri konusunda mirasçılar arasında yapılan sözleşmelerin geçerliliği yazılı şekle bağlıdır. Bir mirasçının üçüncü kişiyle yapacağı böyle bir sözleşmenin geçerliliği, noterlikçe düzenlenmesine bağlıdır. Sözleşme bu kişiye paylaşmaya katılma yetkisi vermez; sadece paylaşma sonunda mirasçıya özgülenen payın kendisine verilmesini isteme hakkını sağlar.</a:t>
            </a:r>
          </a:p>
        </p:txBody>
      </p:sp>
    </p:spTree>
    <p:extLst>
      <p:ext uri="{BB962C8B-B14F-4D97-AF65-F5344CB8AC3E}">
        <p14:creationId xmlns:p14="http://schemas.microsoft.com/office/powerpoint/2010/main" val="437180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66521C-8225-F44E-8FA0-65CCAE9E2502}"/>
              </a:ext>
            </a:extLst>
          </p:cNvPr>
          <p:cNvSpPr>
            <a:spLocks noGrp="1"/>
          </p:cNvSpPr>
          <p:nvPr>
            <p:ph type="title"/>
          </p:nvPr>
        </p:nvSpPr>
        <p:spPr/>
        <p:txBody>
          <a:bodyPr/>
          <a:lstStyle/>
          <a:p>
            <a:r>
              <a:rPr lang="tr-TR" dirty="0" smtClean="0"/>
              <a:t>Miras Payının Devri</a:t>
            </a:r>
            <a:endParaRPr lang="tr-TR" dirty="0"/>
          </a:p>
        </p:txBody>
      </p:sp>
      <p:sp>
        <p:nvSpPr>
          <p:cNvPr id="3" name="İçerik Yer Tutucusu 2">
            <a:extLst>
              <a:ext uri="{FF2B5EF4-FFF2-40B4-BE49-F238E27FC236}">
                <a16:creationId xmlns:a16="http://schemas.microsoft.com/office/drawing/2014/main" id="{185A1ABE-F06D-B64C-A89D-102D3DEEDD90}"/>
              </a:ext>
            </a:extLst>
          </p:cNvPr>
          <p:cNvSpPr>
            <a:spLocks noGrp="1"/>
          </p:cNvSpPr>
          <p:nvPr>
            <p:ph idx="1"/>
          </p:nvPr>
        </p:nvSpPr>
        <p:spPr/>
        <p:txBody>
          <a:bodyPr>
            <a:normAutofit/>
          </a:bodyPr>
          <a:lstStyle/>
          <a:p>
            <a:r>
              <a:rPr lang="tr-TR" dirty="0"/>
              <a:t>II. Paylaşmaya kayyımın katılması Madde 648- Açılmış mirasta bir mirasçının payını devralmış veya haczettirmiş olan ya da elinde mirasçıya karşı alınmış borç ödemeden aciz belgesi bulunan alacaklı, sulh hâkiminden bu mirasçının yerine paylaşmaya katılmak üzere bir kayyım atanmasını isteyebilir.</a:t>
            </a:r>
          </a:p>
        </p:txBody>
      </p:sp>
    </p:spTree>
    <p:extLst>
      <p:ext uri="{BB962C8B-B14F-4D97-AF65-F5344CB8AC3E}">
        <p14:creationId xmlns:p14="http://schemas.microsoft.com/office/powerpoint/2010/main" val="13123923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66521C-8225-F44E-8FA0-65CCAE9E2502}"/>
              </a:ext>
            </a:extLst>
          </p:cNvPr>
          <p:cNvSpPr>
            <a:spLocks noGrp="1"/>
          </p:cNvSpPr>
          <p:nvPr>
            <p:ph type="title"/>
          </p:nvPr>
        </p:nvSpPr>
        <p:spPr/>
        <p:txBody>
          <a:bodyPr/>
          <a:lstStyle/>
          <a:p>
            <a:r>
              <a:rPr lang="tr-TR" dirty="0" smtClean="0"/>
              <a:t>Miras Payının Devri</a:t>
            </a:r>
            <a:endParaRPr lang="tr-TR" dirty="0"/>
          </a:p>
        </p:txBody>
      </p:sp>
      <p:sp>
        <p:nvSpPr>
          <p:cNvPr id="3" name="İçerik Yer Tutucusu 2">
            <a:extLst>
              <a:ext uri="{FF2B5EF4-FFF2-40B4-BE49-F238E27FC236}">
                <a16:creationId xmlns:a16="http://schemas.microsoft.com/office/drawing/2014/main" id="{185A1ABE-F06D-B64C-A89D-102D3DEEDD90}"/>
              </a:ext>
            </a:extLst>
          </p:cNvPr>
          <p:cNvSpPr>
            <a:spLocks noGrp="1"/>
          </p:cNvSpPr>
          <p:nvPr>
            <p:ph idx="1"/>
          </p:nvPr>
        </p:nvSpPr>
        <p:spPr/>
        <p:txBody>
          <a:bodyPr>
            <a:normAutofit/>
          </a:bodyPr>
          <a:lstStyle/>
          <a:p>
            <a:r>
              <a:rPr lang="tr-TR" b="1" dirty="0"/>
              <a:t>Miras Hissesinin Tereke Açılmadan Önce Devri</a:t>
            </a:r>
          </a:p>
          <a:p>
            <a:r>
              <a:rPr lang="tr-TR" dirty="0"/>
              <a:t>III. Mirasın açılmasından önce yapılan sözleşmeler Madde 678- </a:t>
            </a:r>
            <a:r>
              <a:rPr lang="tr-TR" dirty="0" err="1"/>
              <a:t>Mirasbırakanın</a:t>
            </a:r>
            <a:r>
              <a:rPr lang="tr-TR" dirty="0"/>
              <a:t> katılması veya izni olmaksızın bir mirasçının henüz açılmamış bir miras hakkında diğer mirasçılar veya üçüncü bir kişi ile yapacağı sözleşmeler geçerli değildir. Böyle bir sözleşme gereğince yerine getirilmiş olan edimlerin geri verilmesi istenebilir.</a:t>
            </a:r>
          </a:p>
        </p:txBody>
      </p:sp>
    </p:spTree>
    <p:extLst>
      <p:ext uri="{BB962C8B-B14F-4D97-AF65-F5344CB8AC3E}">
        <p14:creationId xmlns:p14="http://schemas.microsoft.com/office/powerpoint/2010/main" val="396021754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TotalTime>
  <Words>202</Words>
  <Application>Microsoft Office PowerPoint</Application>
  <PresentationFormat>Geniş ekran</PresentationFormat>
  <Paragraphs>13</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Century Gothic</vt:lpstr>
      <vt:lpstr>Wingdings 3</vt:lpstr>
      <vt:lpstr>Duman</vt:lpstr>
      <vt:lpstr>Miras Hukuku</vt:lpstr>
      <vt:lpstr>Miras Payının Devri</vt:lpstr>
      <vt:lpstr>Miras Payının Devri</vt:lpstr>
      <vt:lpstr>Miras Payının Devri</vt:lpstr>
      <vt:lpstr>Miras Payının Devri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miras hukuku</dc:title>
  <dc:creator>Harun Kılıç</dc:creator>
  <cp:lastModifiedBy>pc1</cp:lastModifiedBy>
  <cp:revision>5</cp:revision>
  <dcterms:created xsi:type="dcterms:W3CDTF">2020-05-24T14:15:37Z</dcterms:created>
  <dcterms:modified xsi:type="dcterms:W3CDTF">2021-03-26T13:47:13Z</dcterms:modified>
</cp:coreProperties>
</file>