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C463AB-E754-407F-B87D-CF8AD096BCDE}"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tr-TR"/>
        </a:p>
      </dgm:t>
    </dgm:pt>
    <dgm:pt modelId="{CB11E440-BC33-453E-9E7A-2C19A1EF0EFB}">
      <dgm:prSet phldrT="[Metin]"/>
      <dgm:spPr/>
      <dgm:t>
        <a:bodyPr/>
        <a:lstStyle/>
        <a:p>
          <a:r>
            <a:rPr lang="tr-TR" dirty="0" smtClean="0"/>
            <a:t>Yükümlünün kendi borcundan sorumluluğu</a:t>
          </a:r>
          <a:endParaRPr lang="tr-TR" dirty="0"/>
        </a:p>
      </dgm:t>
    </dgm:pt>
    <dgm:pt modelId="{7C7FF5BE-20AC-4542-8A5A-5EC9FDC8DFCB}" type="parTrans" cxnId="{8E1D1348-287A-44C6-9D70-978EBCDC6732}">
      <dgm:prSet/>
      <dgm:spPr/>
      <dgm:t>
        <a:bodyPr/>
        <a:lstStyle/>
        <a:p>
          <a:endParaRPr lang="tr-TR"/>
        </a:p>
      </dgm:t>
    </dgm:pt>
    <dgm:pt modelId="{25A8936C-1786-40BD-A506-6396BE52CB97}" type="sibTrans" cxnId="{8E1D1348-287A-44C6-9D70-978EBCDC6732}">
      <dgm:prSet/>
      <dgm:spPr/>
      <dgm:t>
        <a:bodyPr/>
        <a:lstStyle/>
        <a:p>
          <a:endParaRPr lang="tr-TR"/>
        </a:p>
      </dgm:t>
    </dgm:pt>
    <dgm:pt modelId="{EA58C713-9FC1-42E8-9463-5790C3FEC153}">
      <dgm:prSet phldrT="[Metin]"/>
      <dgm:spPr/>
      <dgm:t>
        <a:bodyPr/>
        <a:lstStyle/>
        <a:p>
          <a:r>
            <a:rPr lang="tr-TR" dirty="0" smtClean="0"/>
            <a:t>Tüketime dayalı vergiler</a:t>
          </a:r>
          <a:endParaRPr lang="tr-TR" dirty="0"/>
        </a:p>
      </dgm:t>
    </dgm:pt>
    <dgm:pt modelId="{8A8A1252-E4EF-4ED7-B011-75D18556599D}" type="parTrans" cxnId="{6071D348-24B3-41E5-9FC5-0348812F7934}">
      <dgm:prSet/>
      <dgm:spPr/>
      <dgm:t>
        <a:bodyPr/>
        <a:lstStyle/>
        <a:p>
          <a:endParaRPr lang="tr-TR"/>
        </a:p>
      </dgm:t>
    </dgm:pt>
    <dgm:pt modelId="{B57DAC73-08D1-44DE-93CF-52428555B7F1}" type="sibTrans" cxnId="{6071D348-24B3-41E5-9FC5-0348812F7934}">
      <dgm:prSet/>
      <dgm:spPr/>
      <dgm:t>
        <a:bodyPr/>
        <a:lstStyle/>
        <a:p>
          <a:endParaRPr lang="tr-TR"/>
        </a:p>
      </dgm:t>
    </dgm:pt>
    <dgm:pt modelId="{063229CE-CBE5-4372-A30B-A55879565A7C}">
      <dgm:prSet phldrT="[Metin]"/>
      <dgm:spPr/>
      <dgm:t>
        <a:bodyPr/>
        <a:lstStyle/>
        <a:p>
          <a:r>
            <a:rPr lang="tr-TR" dirty="0" smtClean="0"/>
            <a:t>Birden çok kişinin aynı borcun borçlusu olması</a:t>
          </a:r>
          <a:endParaRPr lang="tr-TR" dirty="0"/>
        </a:p>
      </dgm:t>
    </dgm:pt>
    <dgm:pt modelId="{7C415AF4-4527-4D84-BE19-D53EA229398D}" type="parTrans" cxnId="{12CF32E3-5A2B-408C-8DD1-F4E7D7779FDA}">
      <dgm:prSet/>
      <dgm:spPr/>
      <dgm:t>
        <a:bodyPr/>
        <a:lstStyle/>
        <a:p>
          <a:endParaRPr lang="tr-TR"/>
        </a:p>
      </dgm:t>
    </dgm:pt>
    <dgm:pt modelId="{168A896B-67DD-4E75-A1F3-1CF347E5BF57}" type="sibTrans" cxnId="{12CF32E3-5A2B-408C-8DD1-F4E7D7779FDA}">
      <dgm:prSet/>
      <dgm:spPr/>
      <dgm:t>
        <a:bodyPr/>
        <a:lstStyle/>
        <a:p>
          <a:endParaRPr lang="tr-TR"/>
        </a:p>
      </dgm:t>
    </dgm:pt>
    <dgm:pt modelId="{30593B34-FDC0-40A3-8D37-CBD5BE0B47F4}" type="pres">
      <dgm:prSet presAssocID="{68C463AB-E754-407F-B87D-CF8AD096BCDE}" presName="linear" presStyleCnt="0">
        <dgm:presLayoutVars>
          <dgm:dir/>
          <dgm:animLvl val="lvl"/>
          <dgm:resizeHandles val="exact"/>
        </dgm:presLayoutVars>
      </dgm:prSet>
      <dgm:spPr/>
    </dgm:pt>
    <dgm:pt modelId="{EBBC1626-819F-4D72-976C-0AA52EA97584}" type="pres">
      <dgm:prSet presAssocID="{CB11E440-BC33-453E-9E7A-2C19A1EF0EFB}" presName="parentLin" presStyleCnt="0"/>
      <dgm:spPr/>
    </dgm:pt>
    <dgm:pt modelId="{C7CBCED6-9E98-42C2-9037-255127F3FCAA}" type="pres">
      <dgm:prSet presAssocID="{CB11E440-BC33-453E-9E7A-2C19A1EF0EFB}" presName="parentLeftMargin" presStyleLbl="node1" presStyleIdx="0" presStyleCnt="3"/>
      <dgm:spPr/>
    </dgm:pt>
    <dgm:pt modelId="{8AAD011F-02D6-47A7-921A-E800B4B20959}" type="pres">
      <dgm:prSet presAssocID="{CB11E440-BC33-453E-9E7A-2C19A1EF0EFB}" presName="parentText" presStyleLbl="node1" presStyleIdx="0" presStyleCnt="3">
        <dgm:presLayoutVars>
          <dgm:chMax val="0"/>
          <dgm:bulletEnabled val="1"/>
        </dgm:presLayoutVars>
      </dgm:prSet>
      <dgm:spPr/>
    </dgm:pt>
    <dgm:pt modelId="{86075ED2-109A-424F-8B96-887C21AE8C57}" type="pres">
      <dgm:prSet presAssocID="{CB11E440-BC33-453E-9E7A-2C19A1EF0EFB}" presName="negativeSpace" presStyleCnt="0"/>
      <dgm:spPr/>
    </dgm:pt>
    <dgm:pt modelId="{8CAD85A3-1373-4743-AC0B-C0033F521465}" type="pres">
      <dgm:prSet presAssocID="{CB11E440-BC33-453E-9E7A-2C19A1EF0EFB}" presName="childText" presStyleLbl="conFgAcc1" presStyleIdx="0" presStyleCnt="3">
        <dgm:presLayoutVars>
          <dgm:bulletEnabled val="1"/>
        </dgm:presLayoutVars>
      </dgm:prSet>
      <dgm:spPr/>
    </dgm:pt>
    <dgm:pt modelId="{2AB715B9-CF48-4B10-840A-09C20F4E12D0}" type="pres">
      <dgm:prSet presAssocID="{25A8936C-1786-40BD-A506-6396BE52CB97}" presName="spaceBetweenRectangles" presStyleCnt="0"/>
      <dgm:spPr/>
    </dgm:pt>
    <dgm:pt modelId="{1943D1FE-5A17-4299-966D-4006967F3914}" type="pres">
      <dgm:prSet presAssocID="{EA58C713-9FC1-42E8-9463-5790C3FEC153}" presName="parentLin" presStyleCnt="0"/>
      <dgm:spPr/>
    </dgm:pt>
    <dgm:pt modelId="{C27AC78A-52F0-44FF-A20B-2DBBBFC6C5CE}" type="pres">
      <dgm:prSet presAssocID="{EA58C713-9FC1-42E8-9463-5790C3FEC153}" presName="parentLeftMargin" presStyleLbl="node1" presStyleIdx="0" presStyleCnt="3"/>
      <dgm:spPr/>
    </dgm:pt>
    <dgm:pt modelId="{51E2F061-7081-42EC-94B7-FF1586037C96}" type="pres">
      <dgm:prSet presAssocID="{EA58C713-9FC1-42E8-9463-5790C3FEC153}" presName="parentText" presStyleLbl="node1" presStyleIdx="1" presStyleCnt="3">
        <dgm:presLayoutVars>
          <dgm:chMax val="0"/>
          <dgm:bulletEnabled val="1"/>
        </dgm:presLayoutVars>
      </dgm:prSet>
      <dgm:spPr/>
    </dgm:pt>
    <dgm:pt modelId="{FA9EEEB4-DBDB-4EE0-901C-A8E5DA5FCEF8}" type="pres">
      <dgm:prSet presAssocID="{EA58C713-9FC1-42E8-9463-5790C3FEC153}" presName="negativeSpace" presStyleCnt="0"/>
      <dgm:spPr/>
    </dgm:pt>
    <dgm:pt modelId="{D326A64A-E77E-4743-8E2F-9AC26605D04E}" type="pres">
      <dgm:prSet presAssocID="{EA58C713-9FC1-42E8-9463-5790C3FEC153}" presName="childText" presStyleLbl="conFgAcc1" presStyleIdx="1" presStyleCnt="3">
        <dgm:presLayoutVars>
          <dgm:bulletEnabled val="1"/>
        </dgm:presLayoutVars>
      </dgm:prSet>
      <dgm:spPr/>
    </dgm:pt>
    <dgm:pt modelId="{F40479D6-06EB-4D5F-942F-968AA8078100}" type="pres">
      <dgm:prSet presAssocID="{B57DAC73-08D1-44DE-93CF-52428555B7F1}" presName="spaceBetweenRectangles" presStyleCnt="0"/>
      <dgm:spPr/>
    </dgm:pt>
    <dgm:pt modelId="{12763886-515D-4064-BBAA-1F9C07ED1053}" type="pres">
      <dgm:prSet presAssocID="{063229CE-CBE5-4372-A30B-A55879565A7C}" presName="parentLin" presStyleCnt="0"/>
      <dgm:spPr/>
    </dgm:pt>
    <dgm:pt modelId="{DE811458-804A-4E19-8DD5-3F2EBE40DF7B}" type="pres">
      <dgm:prSet presAssocID="{063229CE-CBE5-4372-A30B-A55879565A7C}" presName="parentLeftMargin" presStyleLbl="node1" presStyleIdx="1" presStyleCnt="3"/>
      <dgm:spPr/>
    </dgm:pt>
    <dgm:pt modelId="{520F5126-960B-442E-AD3C-BD3758664ED0}" type="pres">
      <dgm:prSet presAssocID="{063229CE-CBE5-4372-A30B-A55879565A7C}" presName="parentText" presStyleLbl="node1" presStyleIdx="2" presStyleCnt="3">
        <dgm:presLayoutVars>
          <dgm:chMax val="0"/>
          <dgm:bulletEnabled val="1"/>
        </dgm:presLayoutVars>
      </dgm:prSet>
      <dgm:spPr/>
      <dgm:t>
        <a:bodyPr/>
        <a:lstStyle/>
        <a:p>
          <a:endParaRPr lang="tr-TR"/>
        </a:p>
      </dgm:t>
    </dgm:pt>
    <dgm:pt modelId="{D399D7A0-3F88-4BDA-B92F-6F5265884B4D}" type="pres">
      <dgm:prSet presAssocID="{063229CE-CBE5-4372-A30B-A55879565A7C}" presName="negativeSpace" presStyleCnt="0"/>
      <dgm:spPr/>
    </dgm:pt>
    <dgm:pt modelId="{3930FA11-A50D-4EDC-8763-2D8D7F0E486C}" type="pres">
      <dgm:prSet presAssocID="{063229CE-CBE5-4372-A30B-A55879565A7C}" presName="childText" presStyleLbl="conFgAcc1" presStyleIdx="2" presStyleCnt="3">
        <dgm:presLayoutVars>
          <dgm:bulletEnabled val="1"/>
        </dgm:presLayoutVars>
      </dgm:prSet>
      <dgm:spPr/>
    </dgm:pt>
  </dgm:ptLst>
  <dgm:cxnLst>
    <dgm:cxn modelId="{6FA6BD57-3F66-44AF-93C6-4A58AAC349A6}" type="presOf" srcId="{CB11E440-BC33-453E-9E7A-2C19A1EF0EFB}" destId="{8AAD011F-02D6-47A7-921A-E800B4B20959}" srcOrd="1" destOrd="0" presId="urn:microsoft.com/office/officeart/2005/8/layout/list1"/>
    <dgm:cxn modelId="{0649ADBE-D478-489C-8A25-46A6B457AA29}" type="presOf" srcId="{EA58C713-9FC1-42E8-9463-5790C3FEC153}" destId="{51E2F061-7081-42EC-94B7-FF1586037C96}" srcOrd="1" destOrd="0" presId="urn:microsoft.com/office/officeart/2005/8/layout/list1"/>
    <dgm:cxn modelId="{8E1D1348-287A-44C6-9D70-978EBCDC6732}" srcId="{68C463AB-E754-407F-B87D-CF8AD096BCDE}" destId="{CB11E440-BC33-453E-9E7A-2C19A1EF0EFB}" srcOrd="0" destOrd="0" parTransId="{7C7FF5BE-20AC-4542-8A5A-5EC9FDC8DFCB}" sibTransId="{25A8936C-1786-40BD-A506-6396BE52CB97}"/>
    <dgm:cxn modelId="{70296579-2E18-487A-AA87-BB2E3256A9FA}" type="presOf" srcId="{68C463AB-E754-407F-B87D-CF8AD096BCDE}" destId="{30593B34-FDC0-40A3-8D37-CBD5BE0B47F4}" srcOrd="0" destOrd="0" presId="urn:microsoft.com/office/officeart/2005/8/layout/list1"/>
    <dgm:cxn modelId="{60A619D1-3B59-42C2-AE53-EABA14DFC07E}" type="presOf" srcId="{EA58C713-9FC1-42E8-9463-5790C3FEC153}" destId="{C27AC78A-52F0-44FF-A20B-2DBBBFC6C5CE}" srcOrd="0" destOrd="0" presId="urn:microsoft.com/office/officeart/2005/8/layout/list1"/>
    <dgm:cxn modelId="{6071D348-24B3-41E5-9FC5-0348812F7934}" srcId="{68C463AB-E754-407F-B87D-CF8AD096BCDE}" destId="{EA58C713-9FC1-42E8-9463-5790C3FEC153}" srcOrd="1" destOrd="0" parTransId="{8A8A1252-E4EF-4ED7-B011-75D18556599D}" sibTransId="{B57DAC73-08D1-44DE-93CF-52428555B7F1}"/>
    <dgm:cxn modelId="{36375412-8FC2-4F1D-946C-4642B2E78DB8}" type="presOf" srcId="{063229CE-CBE5-4372-A30B-A55879565A7C}" destId="{DE811458-804A-4E19-8DD5-3F2EBE40DF7B}" srcOrd="0" destOrd="0" presId="urn:microsoft.com/office/officeart/2005/8/layout/list1"/>
    <dgm:cxn modelId="{7F752963-D78E-4DBD-8234-EDF40EAC1D08}" type="presOf" srcId="{CB11E440-BC33-453E-9E7A-2C19A1EF0EFB}" destId="{C7CBCED6-9E98-42C2-9037-255127F3FCAA}" srcOrd="0" destOrd="0" presId="urn:microsoft.com/office/officeart/2005/8/layout/list1"/>
    <dgm:cxn modelId="{83A51BD7-D569-4BA2-90D3-5414E1033A89}" type="presOf" srcId="{063229CE-CBE5-4372-A30B-A55879565A7C}" destId="{520F5126-960B-442E-AD3C-BD3758664ED0}" srcOrd="1" destOrd="0" presId="urn:microsoft.com/office/officeart/2005/8/layout/list1"/>
    <dgm:cxn modelId="{12CF32E3-5A2B-408C-8DD1-F4E7D7779FDA}" srcId="{68C463AB-E754-407F-B87D-CF8AD096BCDE}" destId="{063229CE-CBE5-4372-A30B-A55879565A7C}" srcOrd="2" destOrd="0" parTransId="{7C415AF4-4527-4D84-BE19-D53EA229398D}" sibTransId="{168A896B-67DD-4E75-A1F3-1CF347E5BF57}"/>
    <dgm:cxn modelId="{7D9DE9F6-1525-4DB4-9E6A-66E2F8DF3BA8}" type="presParOf" srcId="{30593B34-FDC0-40A3-8D37-CBD5BE0B47F4}" destId="{EBBC1626-819F-4D72-976C-0AA52EA97584}" srcOrd="0" destOrd="0" presId="urn:microsoft.com/office/officeart/2005/8/layout/list1"/>
    <dgm:cxn modelId="{EFDE6BC6-18F0-493C-A0E2-056F9D9E46D8}" type="presParOf" srcId="{EBBC1626-819F-4D72-976C-0AA52EA97584}" destId="{C7CBCED6-9E98-42C2-9037-255127F3FCAA}" srcOrd="0" destOrd="0" presId="urn:microsoft.com/office/officeart/2005/8/layout/list1"/>
    <dgm:cxn modelId="{7A2482C9-FB9E-4F49-BA02-6731156494F1}" type="presParOf" srcId="{EBBC1626-819F-4D72-976C-0AA52EA97584}" destId="{8AAD011F-02D6-47A7-921A-E800B4B20959}" srcOrd="1" destOrd="0" presId="urn:microsoft.com/office/officeart/2005/8/layout/list1"/>
    <dgm:cxn modelId="{0829B8DA-3F9E-4157-9BE5-6879F17F00F2}" type="presParOf" srcId="{30593B34-FDC0-40A3-8D37-CBD5BE0B47F4}" destId="{86075ED2-109A-424F-8B96-887C21AE8C57}" srcOrd="1" destOrd="0" presId="urn:microsoft.com/office/officeart/2005/8/layout/list1"/>
    <dgm:cxn modelId="{E30733AF-5F08-4216-99E9-3BE9259A71C1}" type="presParOf" srcId="{30593B34-FDC0-40A3-8D37-CBD5BE0B47F4}" destId="{8CAD85A3-1373-4743-AC0B-C0033F521465}" srcOrd="2" destOrd="0" presId="urn:microsoft.com/office/officeart/2005/8/layout/list1"/>
    <dgm:cxn modelId="{C690113A-0108-4B9E-B6EF-97A821DDB8C5}" type="presParOf" srcId="{30593B34-FDC0-40A3-8D37-CBD5BE0B47F4}" destId="{2AB715B9-CF48-4B10-840A-09C20F4E12D0}" srcOrd="3" destOrd="0" presId="urn:microsoft.com/office/officeart/2005/8/layout/list1"/>
    <dgm:cxn modelId="{B821C64C-6B88-4323-B22E-990F87EE12A7}" type="presParOf" srcId="{30593B34-FDC0-40A3-8D37-CBD5BE0B47F4}" destId="{1943D1FE-5A17-4299-966D-4006967F3914}" srcOrd="4" destOrd="0" presId="urn:microsoft.com/office/officeart/2005/8/layout/list1"/>
    <dgm:cxn modelId="{C9613944-A51E-4068-A7C2-C840132CF9A4}" type="presParOf" srcId="{1943D1FE-5A17-4299-966D-4006967F3914}" destId="{C27AC78A-52F0-44FF-A20B-2DBBBFC6C5CE}" srcOrd="0" destOrd="0" presId="urn:microsoft.com/office/officeart/2005/8/layout/list1"/>
    <dgm:cxn modelId="{772A7D4B-1C4A-4AA9-B331-FB1241C3D049}" type="presParOf" srcId="{1943D1FE-5A17-4299-966D-4006967F3914}" destId="{51E2F061-7081-42EC-94B7-FF1586037C96}" srcOrd="1" destOrd="0" presId="urn:microsoft.com/office/officeart/2005/8/layout/list1"/>
    <dgm:cxn modelId="{44259D86-F817-410B-91D1-EC4475B27BDC}" type="presParOf" srcId="{30593B34-FDC0-40A3-8D37-CBD5BE0B47F4}" destId="{FA9EEEB4-DBDB-4EE0-901C-A8E5DA5FCEF8}" srcOrd="5" destOrd="0" presId="urn:microsoft.com/office/officeart/2005/8/layout/list1"/>
    <dgm:cxn modelId="{7C31DC8B-712B-4F49-9DC8-0ABD1B44ECD2}" type="presParOf" srcId="{30593B34-FDC0-40A3-8D37-CBD5BE0B47F4}" destId="{D326A64A-E77E-4743-8E2F-9AC26605D04E}" srcOrd="6" destOrd="0" presId="urn:microsoft.com/office/officeart/2005/8/layout/list1"/>
    <dgm:cxn modelId="{6D585B3E-F010-41EC-92BF-4F05340A0C1E}" type="presParOf" srcId="{30593B34-FDC0-40A3-8D37-CBD5BE0B47F4}" destId="{F40479D6-06EB-4D5F-942F-968AA8078100}" srcOrd="7" destOrd="0" presId="urn:microsoft.com/office/officeart/2005/8/layout/list1"/>
    <dgm:cxn modelId="{EB6CFCF4-00CA-40B2-AA87-55B37DBA4639}" type="presParOf" srcId="{30593B34-FDC0-40A3-8D37-CBD5BE0B47F4}" destId="{12763886-515D-4064-BBAA-1F9C07ED1053}" srcOrd="8" destOrd="0" presId="urn:microsoft.com/office/officeart/2005/8/layout/list1"/>
    <dgm:cxn modelId="{F09B9C2C-31EE-422D-BD69-544574F3AD30}" type="presParOf" srcId="{12763886-515D-4064-BBAA-1F9C07ED1053}" destId="{DE811458-804A-4E19-8DD5-3F2EBE40DF7B}" srcOrd="0" destOrd="0" presId="urn:microsoft.com/office/officeart/2005/8/layout/list1"/>
    <dgm:cxn modelId="{AAF2FEEC-7717-43E4-90FB-147397301CB9}" type="presParOf" srcId="{12763886-515D-4064-BBAA-1F9C07ED1053}" destId="{520F5126-960B-442E-AD3C-BD3758664ED0}" srcOrd="1" destOrd="0" presId="urn:microsoft.com/office/officeart/2005/8/layout/list1"/>
    <dgm:cxn modelId="{BB467711-D80C-46F3-B791-5C218448B648}" type="presParOf" srcId="{30593B34-FDC0-40A3-8D37-CBD5BE0B47F4}" destId="{D399D7A0-3F88-4BDA-B92F-6F5265884B4D}" srcOrd="9" destOrd="0" presId="urn:microsoft.com/office/officeart/2005/8/layout/list1"/>
    <dgm:cxn modelId="{A9DD6783-011E-44AE-8A41-C7B8170E56A6}" type="presParOf" srcId="{30593B34-FDC0-40A3-8D37-CBD5BE0B47F4}" destId="{3930FA11-A50D-4EDC-8763-2D8D7F0E486C}"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AD85A3-1373-4743-AC0B-C0033F521465}">
      <dsp:nvSpPr>
        <dsp:cNvPr id="0" name=""/>
        <dsp:cNvSpPr/>
      </dsp:nvSpPr>
      <dsp:spPr>
        <a:xfrm>
          <a:off x="0" y="759428"/>
          <a:ext cx="10515600" cy="705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AAD011F-02D6-47A7-921A-E800B4B20959}">
      <dsp:nvSpPr>
        <dsp:cNvPr id="0" name=""/>
        <dsp:cNvSpPr/>
      </dsp:nvSpPr>
      <dsp:spPr>
        <a:xfrm>
          <a:off x="525780" y="346148"/>
          <a:ext cx="7360920" cy="8265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lvl="0" algn="l" defTabSz="1244600">
            <a:lnSpc>
              <a:spcPct val="90000"/>
            </a:lnSpc>
            <a:spcBef>
              <a:spcPct val="0"/>
            </a:spcBef>
            <a:spcAft>
              <a:spcPct val="35000"/>
            </a:spcAft>
          </a:pPr>
          <a:r>
            <a:rPr lang="tr-TR" sz="2800" kern="1200" dirty="0" smtClean="0"/>
            <a:t>Yükümlünün kendi borcundan sorumluluğu</a:t>
          </a:r>
          <a:endParaRPr lang="tr-TR" sz="2800" kern="1200" dirty="0"/>
        </a:p>
      </dsp:txBody>
      <dsp:txXfrm>
        <a:off x="566129" y="386497"/>
        <a:ext cx="7280222" cy="745862"/>
      </dsp:txXfrm>
    </dsp:sp>
    <dsp:sp modelId="{D326A64A-E77E-4743-8E2F-9AC26605D04E}">
      <dsp:nvSpPr>
        <dsp:cNvPr id="0" name=""/>
        <dsp:cNvSpPr/>
      </dsp:nvSpPr>
      <dsp:spPr>
        <a:xfrm>
          <a:off x="0" y="2029509"/>
          <a:ext cx="10515600" cy="705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1E2F061-7081-42EC-94B7-FF1586037C96}">
      <dsp:nvSpPr>
        <dsp:cNvPr id="0" name=""/>
        <dsp:cNvSpPr/>
      </dsp:nvSpPr>
      <dsp:spPr>
        <a:xfrm>
          <a:off x="525780" y="1616228"/>
          <a:ext cx="7360920" cy="8265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lvl="0" algn="l" defTabSz="1244600">
            <a:lnSpc>
              <a:spcPct val="90000"/>
            </a:lnSpc>
            <a:spcBef>
              <a:spcPct val="0"/>
            </a:spcBef>
            <a:spcAft>
              <a:spcPct val="35000"/>
            </a:spcAft>
          </a:pPr>
          <a:r>
            <a:rPr lang="tr-TR" sz="2800" kern="1200" dirty="0" smtClean="0"/>
            <a:t>Tüketime dayalı vergiler</a:t>
          </a:r>
          <a:endParaRPr lang="tr-TR" sz="2800" kern="1200" dirty="0"/>
        </a:p>
      </dsp:txBody>
      <dsp:txXfrm>
        <a:off x="566129" y="1656577"/>
        <a:ext cx="7280222" cy="745862"/>
      </dsp:txXfrm>
    </dsp:sp>
    <dsp:sp modelId="{3930FA11-A50D-4EDC-8763-2D8D7F0E486C}">
      <dsp:nvSpPr>
        <dsp:cNvPr id="0" name=""/>
        <dsp:cNvSpPr/>
      </dsp:nvSpPr>
      <dsp:spPr>
        <a:xfrm>
          <a:off x="0" y="3299589"/>
          <a:ext cx="10515600" cy="705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20F5126-960B-442E-AD3C-BD3758664ED0}">
      <dsp:nvSpPr>
        <dsp:cNvPr id="0" name=""/>
        <dsp:cNvSpPr/>
      </dsp:nvSpPr>
      <dsp:spPr>
        <a:xfrm>
          <a:off x="525780" y="2886309"/>
          <a:ext cx="7360920" cy="8265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lvl="0" algn="l" defTabSz="1244600">
            <a:lnSpc>
              <a:spcPct val="90000"/>
            </a:lnSpc>
            <a:spcBef>
              <a:spcPct val="0"/>
            </a:spcBef>
            <a:spcAft>
              <a:spcPct val="35000"/>
            </a:spcAft>
          </a:pPr>
          <a:r>
            <a:rPr lang="tr-TR" sz="2800" kern="1200" dirty="0" smtClean="0"/>
            <a:t>Birden çok kişinin aynı borcun borçlusu olması</a:t>
          </a:r>
          <a:endParaRPr lang="tr-TR" sz="2800" kern="1200" dirty="0"/>
        </a:p>
      </dsp:txBody>
      <dsp:txXfrm>
        <a:off x="566129" y="2926658"/>
        <a:ext cx="7280222" cy="74586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BD4ABEF-C1DD-4E6E-A458-41E6C3A3A9AF}"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AC569F-E62D-48C4-9F8C-F7A45E537D54}" type="slidenum">
              <a:rPr lang="tr-TR" smtClean="0"/>
              <a:t>‹#›</a:t>
            </a:fld>
            <a:endParaRPr lang="tr-TR"/>
          </a:p>
        </p:txBody>
      </p:sp>
    </p:spTree>
    <p:extLst>
      <p:ext uri="{BB962C8B-B14F-4D97-AF65-F5344CB8AC3E}">
        <p14:creationId xmlns:p14="http://schemas.microsoft.com/office/powerpoint/2010/main" val="1345914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BD4ABEF-C1DD-4E6E-A458-41E6C3A3A9AF}"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AC569F-E62D-48C4-9F8C-F7A45E537D54}" type="slidenum">
              <a:rPr lang="tr-TR" smtClean="0"/>
              <a:t>‹#›</a:t>
            </a:fld>
            <a:endParaRPr lang="tr-TR"/>
          </a:p>
        </p:txBody>
      </p:sp>
    </p:spTree>
    <p:extLst>
      <p:ext uri="{BB962C8B-B14F-4D97-AF65-F5344CB8AC3E}">
        <p14:creationId xmlns:p14="http://schemas.microsoft.com/office/powerpoint/2010/main" val="3199963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BD4ABEF-C1DD-4E6E-A458-41E6C3A3A9AF}"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AC569F-E62D-48C4-9F8C-F7A45E537D54}" type="slidenum">
              <a:rPr lang="tr-TR" smtClean="0"/>
              <a:t>‹#›</a:t>
            </a:fld>
            <a:endParaRPr lang="tr-TR"/>
          </a:p>
        </p:txBody>
      </p:sp>
    </p:spTree>
    <p:extLst>
      <p:ext uri="{BB962C8B-B14F-4D97-AF65-F5344CB8AC3E}">
        <p14:creationId xmlns:p14="http://schemas.microsoft.com/office/powerpoint/2010/main" val="2746595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BD4ABEF-C1DD-4E6E-A458-41E6C3A3A9AF}"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AC569F-E62D-48C4-9F8C-F7A45E537D54}" type="slidenum">
              <a:rPr lang="tr-TR" smtClean="0"/>
              <a:t>‹#›</a:t>
            </a:fld>
            <a:endParaRPr lang="tr-TR"/>
          </a:p>
        </p:txBody>
      </p:sp>
    </p:spTree>
    <p:extLst>
      <p:ext uri="{BB962C8B-B14F-4D97-AF65-F5344CB8AC3E}">
        <p14:creationId xmlns:p14="http://schemas.microsoft.com/office/powerpoint/2010/main" val="4107585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BD4ABEF-C1DD-4E6E-A458-41E6C3A3A9AF}"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AC569F-E62D-48C4-9F8C-F7A45E537D54}" type="slidenum">
              <a:rPr lang="tr-TR" smtClean="0"/>
              <a:t>‹#›</a:t>
            </a:fld>
            <a:endParaRPr lang="tr-TR"/>
          </a:p>
        </p:txBody>
      </p:sp>
    </p:spTree>
    <p:extLst>
      <p:ext uri="{BB962C8B-B14F-4D97-AF65-F5344CB8AC3E}">
        <p14:creationId xmlns:p14="http://schemas.microsoft.com/office/powerpoint/2010/main" val="146591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BD4ABEF-C1DD-4E6E-A458-41E6C3A3A9AF}" type="datetimeFigureOut">
              <a:rPr lang="tr-TR" smtClean="0"/>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7AC569F-E62D-48C4-9F8C-F7A45E537D54}" type="slidenum">
              <a:rPr lang="tr-TR" smtClean="0"/>
              <a:t>‹#›</a:t>
            </a:fld>
            <a:endParaRPr lang="tr-TR"/>
          </a:p>
        </p:txBody>
      </p:sp>
    </p:spTree>
    <p:extLst>
      <p:ext uri="{BB962C8B-B14F-4D97-AF65-F5344CB8AC3E}">
        <p14:creationId xmlns:p14="http://schemas.microsoft.com/office/powerpoint/2010/main" val="2767159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BD4ABEF-C1DD-4E6E-A458-41E6C3A3A9AF}" type="datetimeFigureOut">
              <a:rPr lang="tr-TR" smtClean="0"/>
              <a:t>12.02.2018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7AC569F-E62D-48C4-9F8C-F7A45E537D54}" type="slidenum">
              <a:rPr lang="tr-TR" smtClean="0"/>
              <a:t>‹#›</a:t>
            </a:fld>
            <a:endParaRPr lang="tr-TR"/>
          </a:p>
        </p:txBody>
      </p:sp>
    </p:spTree>
    <p:extLst>
      <p:ext uri="{BB962C8B-B14F-4D97-AF65-F5344CB8AC3E}">
        <p14:creationId xmlns:p14="http://schemas.microsoft.com/office/powerpoint/2010/main" val="1812603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BD4ABEF-C1DD-4E6E-A458-41E6C3A3A9AF}" type="datetimeFigureOut">
              <a:rPr lang="tr-TR" smtClean="0"/>
              <a:t>12.02.2018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7AC569F-E62D-48C4-9F8C-F7A45E537D54}" type="slidenum">
              <a:rPr lang="tr-TR" smtClean="0"/>
              <a:t>‹#›</a:t>
            </a:fld>
            <a:endParaRPr lang="tr-TR"/>
          </a:p>
        </p:txBody>
      </p:sp>
    </p:spTree>
    <p:extLst>
      <p:ext uri="{BB962C8B-B14F-4D97-AF65-F5344CB8AC3E}">
        <p14:creationId xmlns:p14="http://schemas.microsoft.com/office/powerpoint/2010/main" val="3198545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BD4ABEF-C1DD-4E6E-A458-41E6C3A3A9AF}" type="datetimeFigureOut">
              <a:rPr lang="tr-TR" smtClean="0"/>
              <a:t>12.02.2018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7AC569F-E62D-48C4-9F8C-F7A45E537D54}" type="slidenum">
              <a:rPr lang="tr-TR" smtClean="0"/>
              <a:t>‹#›</a:t>
            </a:fld>
            <a:endParaRPr lang="tr-TR"/>
          </a:p>
        </p:txBody>
      </p:sp>
    </p:spTree>
    <p:extLst>
      <p:ext uri="{BB962C8B-B14F-4D97-AF65-F5344CB8AC3E}">
        <p14:creationId xmlns:p14="http://schemas.microsoft.com/office/powerpoint/2010/main" val="884045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BD4ABEF-C1DD-4E6E-A458-41E6C3A3A9AF}" type="datetimeFigureOut">
              <a:rPr lang="tr-TR" smtClean="0"/>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7AC569F-E62D-48C4-9F8C-F7A45E537D54}" type="slidenum">
              <a:rPr lang="tr-TR" smtClean="0"/>
              <a:t>‹#›</a:t>
            </a:fld>
            <a:endParaRPr lang="tr-TR"/>
          </a:p>
        </p:txBody>
      </p:sp>
    </p:spTree>
    <p:extLst>
      <p:ext uri="{BB962C8B-B14F-4D97-AF65-F5344CB8AC3E}">
        <p14:creationId xmlns:p14="http://schemas.microsoft.com/office/powerpoint/2010/main" val="3798811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BD4ABEF-C1DD-4E6E-A458-41E6C3A3A9AF}" type="datetimeFigureOut">
              <a:rPr lang="tr-TR" smtClean="0"/>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7AC569F-E62D-48C4-9F8C-F7A45E537D54}" type="slidenum">
              <a:rPr lang="tr-TR" smtClean="0"/>
              <a:t>‹#›</a:t>
            </a:fld>
            <a:endParaRPr lang="tr-TR"/>
          </a:p>
        </p:txBody>
      </p:sp>
    </p:spTree>
    <p:extLst>
      <p:ext uri="{BB962C8B-B14F-4D97-AF65-F5344CB8AC3E}">
        <p14:creationId xmlns:p14="http://schemas.microsoft.com/office/powerpoint/2010/main" val="2036329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D4ABEF-C1DD-4E6E-A458-41E6C3A3A9AF}" type="datetimeFigureOut">
              <a:rPr lang="tr-TR" smtClean="0"/>
              <a:t>12.02.2018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AC569F-E62D-48C4-9F8C-F7A45E537D54}" type="slidenum">
              <a:rPr lang="tr-TR" smtClean="0"/>
              <a:t>‹#›</a:t>
            </a:fld>
            <a:endParaRPr lang="tr-TR"/>
          </a:p>
        </p:txBody>
      </p:sp>
    </p:spTree>
    <p:extLst>
      <p:ext uri="{BB962C8B-B14F-4D97-AF65-F5344CB8AC3E}">
        <p14:creationId xmlns:p14="http://schemas.microsoft.com/office/powerpoint/2010/main" val="23920928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VERGİ ÖDEVİ</a:t>
            </a:r>
            <a:endParaRPr lang="tr-TR" dirty="0"/>
          </a:p>
        </p:txBody>
      </p:sp>
      <p:sp>
        <p:nvSpPr>
          <p:cNvPr id="3" name="Alt Başlık 2"/>
          <p:cNvSpPr>
            <a:spLocks noGrp="1"/>
          </p:cNvSpPr>
          <p:nvPr>
            <p:ph type="subTitle" idx="1"/>
          </p:nvPr>
        </p:nvSpPr>
        <p:spPr/>
        <p:txBody>
          <a:bodyPr>
            <a:normAutofit/>
          </a:bodyPr>
          <a:lstStyle/>
          <a:p>
            <a:endParaRPr lang="tr-TR" sz="3600" dirty="0" smtClean="0"/>
          </a:p>
          <a:p>
            <a:r>
              <a:rPr lang="tr-TR" sz="3600" dirty="0" smtClean="0"/>
              <a:t>YRD. DOÇ. DR. EDA ÖZDİLER KÜÇÜK</a:t>
            </a:r>
            <a:endParaRPr lang="tr-TR" sz="3600" dirty="0"/>
          </a:p>
        </p:txBody>
      </p:sp>
    </p:spTree>
    <p:extLst>
      <p:ext uri="{BB962C8B-B14F-4D97-AF65-F5344CB8AC3E}">
        <p14:creationId xmlns:p14="http://schemas.microsoft.com/office/powerpoint/2010/main" val="3408555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derste üzerinde durulacak başlıca kavramlar, </a:t>
            </a:r>
          </a:p>
          <a:p>
            <a:pPr>
              <a:buFontTx/>
              <a:buChar char="-"/>
            </a:pPr>
            <a:r>
              <a:rPr lang="tr-TR" dirty="0"/>
              <a:t>V</a:t>
            </a:r>
            <a:r>
              <a:rPr lang="tr-TR" dirty="0" smtClean="0"/>
              <a:t>ergi borçlusu, </a:t>
            </a:r>
          </a:p>
          <a:p>
            <a:pPr>
              <a:buFontTx/>
              <a:buChar char="-"/>
            </a:pPr>
            <a:r>
              <a:rPr lang="tr-TR" dirty="0" smtClean="0"/>
              <a:t>Vergi yükümlüsü,</a:t>
            </a:r>
          </a:p>
          <a:p>
            <a:pPr>
              <a:buFontTx/>
              <a:buChar char="-"/>
            </a:pPr>
            <a:r>
              <a:rPr lang="tr-TR" dirty="0" smtClean="0"/>
              <a:t>Vergi ödevlisi,</a:t>
            </a:r>
          </a:p>
          <a:p>
            <a:pPr>
              <a:buFontTx/>
              <a:buChar char="-"/>
            </a:pPr>
            <a:r>
              <a:rPr lang="tr-TR" dirty="0" smtClean="0"/>
              <a:t>Vergi sorumlusudur. </a:t>
            </a:r>
            <a:endParaRPr lang="tr-TR" dirty="0"/>
          </a:p>
        </p:txBody>
      </p:sp>
    </p:spTree>
    <p:extLst>
      <p:ext uri="{BB962C8B-B14F-4D97-AF65-F5344CB8AC3E}">
        <p14:creationId xmlns:p14="http://schemas.microsoft.com/office/powerpoint/2010/main" val="406256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Vergi hukuku ilişkisi, vergi ödevi ve vergi borcu ilişkisi olmak </a:t>
            </a:r>
            <a:r>
              <a:rPr lang="tr-TR" dirty="0" err="1" smtClean="0"/>
              <a:t>üzre</a:t>
            </a:r>
            <a:r>
              <a:rPr lang="tr-TR" dirty="0" smtClean="0"/>
              <a:t> iki türlüdür. </a:t>
            </a:r>
          </a:p>
          <a:p>
            <a:r>
              <a:rPr lang="tr-TR" dirty="0" smtClean="0"/>
              <a:t>Vergi ödevi ilişkisinin konusu haklar ve görevler iken vergi borcu malvarlığı ile ilgilidir.</a:t>
            </a:r>
          </a:p>
          <a:p>
            <a:r>
              <a:rPr lang="tr-TR" dirty="0" smtClean="0"/>
              <a:t>Vergi ödevlisi, vergi hukuku bakımından hak ve ödevlere sahip olan kişidir.</a:t>
            </a:r>
          </a:p>
          <a:p>
            <a:r>
              <a:rPr lang="tr-TR" dirty="0" smtClean="0"/>
              <a:t>Bir kişi verginin borçlusu olmakla birlikte vergi ödevi bulunmayabilir. Bu önermenin tersi de geçerlidir.</a:t>
            </a:r>
          </a:p>
          <a:p>
            <a:pPr marL="0" indent="0">
              <a:buNone/>
            </a:pPr>
            <a:endParaRPr lang="tr-TR" dirty="0"/>
          </a:p>
        </p:txBody>
      </p:sp>
    </p:spTree>
    <p:extLst>
      <p:ext uri="{BB962C8B-B14F-4D97-AF65-F5344CB8AC3E}">
        <p14:creationId xmlns:p14="http://schemas.microsoft.com/office/powerpoint/2010/main" val="1737909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Vergi borçlusu, belli miktarda vergiyi kamu alacaklısına ödemek zorunda olan kişidir. </a:t>
            </a:r>
          </a:p>
          <a:p>
            <a:r>
              <a:rPr lang="tr-TR" dirty="0" smtClean="0"/>
              <a:t>Vergi borçlusunun vergiyi ödeme görevi maddi görevidir.</a:t>
            </a:r>
          </a:p>
          <a:p>
            <a:r>
              <a:rPr lang="tr-TR" dirty="0" smtClean="0"/>
              <a:t>Vergi borçlusunun defter tutmak, beyanname vermek, bildirimde bulunmak görevleri şekli görevleridir. </a:t>
            </a:r>
          </a:p>
          <a:p>
            <a:r>
              <a:rPr lang="tr-TR" dirty="0" smtClean="0"/>
              <a:t>Vergi yükümlülüğü vergi borçlusunun maddi ve şekli görevlerini içeren daha geniş bir kavramdır. </a:t>
            </a:r>
            <a:endParaRPr lang="tr-TR" dirty="0"/>
          </a:p>
        </p:txBody>
      </p:sp>
    </p:spTree>
    <p:extLst>
      <p:ext uri="{BB962C8B-B14F-4D97-AF65-F5344CB8AC3E}">
        <p14:creationId xmlns:p14="http://schemas.microsoft.com/office/powerpoint/2010/main" val="1291983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Vergi yükümlülüğü vergiyi doğuran olayla birlikte gerçekleşir (VUK m. 19). </a:t>
            </a:r>
          </a:p>
          <a:p>
            <a:r>
              <a:rPr lang="tr-TR" dirty="0" smtClean="0"/>
              <a:t>Yasada öngörülen istisnalar dışında yükümlülüğe ilişkin özel sözleşmeler vergi dairesini bağlamaz. (VUK m. 8/3)</a:t>
            </a:r>
          </a:p>
          <a:p>
            <a:r>
              <a:rPr lang="tr-TR" dirty="0" smtClean="0"/>
              <a:t>Vergi hukukunda yükümlülük ve sorumluluk için kanuni ehliyet şart değildir (VUK m. 9/1).</a:t>
            </a:r>
          </a:p>
          <a:p>
            <a:endParaRPr lang="tr-TR" dirty="0"/>
          </a:p>
        </p:txBody>
      </p:sp>
    </p:spTree>
    <p:extLst>
      <p:ext uri="{BB962C8B-B14F-4D97-AF65-F5344CB8AC3E}">
        <p14:creationId xmlns:p14="http://schemas.microsoft.com/office/powerpoint/2010/main" val="1228930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Vergi Sorumlusu</a:t>
            </a:r>
            <a:endParaRPr lang="tr-TR" dirty="0"/>
          </a:p>
        </p:txBody>
      </p:sp>
      <p:sp>
        <p:nvSpPr>
          <p:cNvPr id="3" name="İçerik Yer Tutucusu 2"/>
          <p:cNvSpPr>
            <a:spLocks noGrp="1"/>
          </p:cNvSpPr>
          <p:nvPr>
            <p:ph idx="1"/>
          </p:nvPr>
        </p:nvSpPr>
        <p:spPr/>
        <p:txBody>
          <a:bodyPr/>
          <a:lstStyle/>
          <a:p>
            <a:r>
              <a:rPr lang="tr-TR" dirty="0" smtClean="0"/>
              <a:t>Vergiyi doğuran olayla ilişkisi olmayan üçüncü kişilerin yasalarla, vergiye ilişkin maddi ya da şekli ödevlerin yerine getirilmesi bakımından vergi dairesince muhatap tutulmaları halinde bu kimselere vergi sorumlusu denir. </a:t>
            </a:r>
          </a:p>
          <a:p>
            <a:r>
              <a:rPr lang="tr-TR" dirty="0" smtClean="0"/>
              <a:t>Vergi sorumluları bazı koşullarda asıl vergi borçlusunun yerine geçerek vergiyi kendi malvarlıklarından ödemek zorunda kalabilirler. VUK m. 10’da düzenlenen kanuni temsilcilerin sorumluluğu, anılan maddedeki koşulların gerçekleşmesi halinde buna örnek olarak gösterilebilir.</a:t>
            </a:r>
            <a:endParaRPr lang="tr-TR" dirty="0"/>
          </a:p>
        </p:txBody>
      </p:sp>
    </p:spTree>
    <p:extLst>
      <p:ext uri="{BB962C8B-B14F-4D97-AF65-F5344CB8AC3E}">
        <p14:creationId xmlns:p14="http://schemas.microsoft.com/office/powerpoint/2010/main" val="1493610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Vergi Sorumluluğuna Girmeyen Haller</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12451608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41000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Sorumlunun Yetkileri</a:t>
            </a:r>
            <a:endParaRPr lang="tr-TR" dirty="0"/>
          </a:p>
        </p:txBody>
      </p:sp>
      <p:sp>
        <p:nvSpPr>
          <p:cNvPr id="3" name="İçerik Yer Tutucusu 2"/>
          <p:cNvSpPr>
            <a:spLocks noGrp="1"/>
          </p:cNvSpPr>
          <p:nvPr>
            <p:ph idx="1"/>
          </p:nvPr>
        </p:nvSpPr>
        <p:spPr/>
        <p:txBody>
          <a:bodyPr>
            <a:normAutofit/>
          </a:bodyPr>
          <a:lstStyle/>
          <a:p>
            <a:r>
              <a:rPr lang="tr-TR" sz="3200" dirty="0" smtClean="0"/>
              <a:t>Vergi Usul Kanununun 8. maddesinde yükümlü deyiminin sorumluları da kapsadığı öngörülmüştür. Bu nedenle yükümlülere tanınan hak ve ödevlerin sorumlular için de geçerli olduğu söylenebilir. </a:t>
            </a:r>
          </a:p>
          <a:p>
            <a:r>
              <a:rPr lang="tr-TR" sz="3200" dirty="0" smtClean="0"/>
              <a:t>Konu içtihatlar ve Maliye Bakanlığının görüşü bakımından değerlendirilecektir. </a:t>
            </a:r>
            <a:endParaRPr lang="tr-TR" sz="3200" dirty="0"/>
          </a:p>
        </p:txBody>
      </p:sp>
    </p:spTree>
    <p:extLst>
      <p:ext uri="{BB962C8B-B14F-4D97-AF65-F5344CB8AC3E}">
        <p14:creationId xmlns:p14="http://schemas.microsoft.com/office/powerpoint/2010/main" val="94442923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307</Words>
  <Application>Microsoft Office PowerPoint</Application>
  <PresentationFormat>Geniş ekran</PresentationFormat>
  <Paragraphs>29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VERGİ ÖDEVİ</vt:lpstr>
      <vt:lpstr>PowerPoint Sunusu</vt:lpstr>
      <vt:lpstr>PowerPoint Sunusu</vt:lpstr>
      <vt:lpstr>PowerPoint Sunusu</vt:lpstr>
      <vt:lpstr>PowerPoint Sunusu</vt:lpstr>
      <vt:lpstr>Vergi Sorumlusu</vt:lpstr>
      <vt:lpstr>Vergi Sorumluluğuna Girmeyen Haller</vt:lpstr>
      <vt:lpstr>Sorumlunun Yetkileri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VERGİ ÖDEVİ</dc:title>
  <dc:creator>EDA OZDILER</dc:creator>
  <cp:lastModifiedBy>EDA OZDILER</cp:lastModifiedBy>
  <cp:revision>3</cp:revision>
  <dcterms:created xsi:type="dcterms:W3CDTF">2018-02-12T07:42:39Z</dcterms:created>
  <dcterms:modified xsi:type="dcterms:W3CDTF">2018-02-12T07:58:04Z</dcterms:modified>
</cp:coreProperties>
</file>