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Default Extension="png" ContentType="image/png"/>
  <Override PartName="/ppt/notesSlides/notesSlide1.xml" ContentType="application/vnd.openxmlformats-officedocument.presentationml.notesSlid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81" r:id="rId4"/>
    <p:sldId id="282" r:id="rId5"/>
    <p:sldId id="271" r:id="rId6"/>
    <p:sldId id="283" r:id="rId7"/>
    <p:sldId id="284" r:id="rId8"/>
    <p:sldId id="268" r:id="rId9"/>
    <p:sldId id="285" r:id="rId10"/>
    <p:sldId id="278" r:id="rId11"/>
    <p:sldId id="279" r:id="rId12"/>
    <p:sldId id="280" r:id="rId13"/>
    <p:sldId id="273" r:id="rId14"/>
    <p:sldId id="272" r:id="rId15"/>
    <p:sldId id="274" r:id="rId16"/>
    <p:sldId id="275" r:id="rId17"/>
    <p:sldId id="276" r:id="rId18"/>
    <p:sldId id="277" r:id="rId19"/>
    <p:sldId id="258" r:id="rId20"/>
    <p:sldId id="259" r:id="rId21"/>
    <p:sldId id="260" r:id="rId22"/>
    <p:sldId id="262" r:id="rId23"/>
    <p:sldId id="264" r:id="rId24"/>
    <p:sldId id="266"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50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DAF5B4-C8A3-4A2D-B7E1-1B17BCC89629}" type="doc">
      <dgm:prSet loTypeId="urn:microsoft.com/office/officeart/2005/8/layout/radial1" loCatId="cycle" qsTypeId="urn:microsoft.com/office/officeart/2005/8/quickstyle/simple4" qsCatId="simple" csTypeId="urn:microsoft.com/office/officeart/2005/8/colors/colorful3" csCatId="colorful" phldr="1"/>
      <dgm:spPr/>
      <dgm:t>
        <a:bodyPr/>
        <a:lstStyle/>
        <a:p>
          <a:endParaRPr lang="tr-TR"/>
        </a:p>
      </dgm:t>
    </dgm:pt>
    <dgm:pt modelId="{C82B44DF-0893-4DB3-BC87-5C0B96E97E6C}">
      <dgm:prSet phldrT="[Metin]" custT="1"/>
      <dgm:spPr/>
      <dgm:t>
        <a:bodyPr/>
        <a:lstStyle/>
        <a:p>
          <a:r>
            <a:rPr lang="tr-TR" sz="2800" dirty="0" smtClean="0"/>
            <a:t>LAP</a:t>
          </a:r>
          <a:endParaRPr lang="tr-TR" sz="2800" dirty="0"/>
        </a:p>
      </dgm:t>
    </dgm:pt>
    <dgm:pt modelId="{DDB4D328-59C4-42FC-B07D-CF334DECD248}" type="parTrans" cxnId="{EC989F0E-A208-4262-A452-CF6C79E73F32}">
      <dgm:prSet/>
      <dgm:spPr/>
      <dgm:t>
        <a:bodyPr/>
        <a:lstStyle/>
        <a:p>
          <a:endParaRPr lang="tr-TR"/>
        </a:p>
      </dgm:t>
    </dgm:pt>
    <dgm:pt modelId="{042A94BC-70A5-4B1A-8D78-FF8AAA224503}" type="sibTrans" cxnId="{EC989F0E-A208-4262-A452-CF6C79E73F32}">
      <dgm:prSet/>
      <dgm:spPr/>
      <dgm:t>
        <a:bodyPr/>
        <a:lstStyle/>
        <a:p>
          <a:endParaRPr lang="tr-TR"/>
        </a:p>
      </dgm:t>
    </dgm:pt>
    <dgm:pt modelId="{4C731B9F-D46F-41F3-851D-C33CE5C96759}">
      <dgm:prSet phldrT="[Metin]" custT="1"/>
      <dgm:spPr/>
      <dgm:t>
        <a:bodyPr/>
        <a:lstStyle/>
        <a:p>
          <a:r>
            <a:rPr lang="tr-TR" sz="2800" dirty="0" smtClean="0"/>
            <a:t>Lokal</a:t>
          </a:r>
          <a:endParaRPr lang="tr-TR" sz="2800" dirty="0"/>
        </a:p>
      </dgm:t>
    </dgm:pt>
    <dgm:pt modelId="{214F1A4D-45F0-45FD-8ED7-EAB35BB4DDFD}" type="parTrans" cxnId="{9E6333D3-5B84-45A5-9FCA-58A6996ADD1E}">
      <dgm:prSet/>
      <dgm:spPr/>
      <dgm:t>
        <a:bodyPr/>
        <a:lstStyle/>
        <a:p>
          <a:endParaRPr lang="tr-TR"/>
        </a:p>
      </dgm:t>
    </dgm:pt>
    <dgm:pt modelId="{4CF92761-57C4-4820-BC64-F54C06DF7DCF}" type="sibTrans" cxnId="{9E6333D3-5B84-45A5-9FCA-58A6996ADD1E}">
      <dgm:prSet/>
      <dgm:spPr/>
      <dgm:t>
        <a:bodyPr/>
        <a:lstStyle/>
        <a:p>
          <a:endParaRPr lang="tr-TR"/>
        </a:p>
      </dgm:t>
    </dgm:pt>
    <dgm:pt modelId="{D0E042D0-7166-411E-9440-66E05DD8047D}">
      <dgm:prSet phldrT="[Metin]" custT="1"/>
      <dgm:spPr/>
      <dgm:t>
        <a:bodyPr/>
        <a:lstStyle/>
        <a:p>
          <a:r>
            <a:rPr lang="tr-TR" sz="2800" dirty="0" smtClean="0"/>
            <a:t>Derin</a:t>
          </a:r>
          <a:endParaRPr lang="tr-TR" sz="2800" dirty="0"/>
        </a:p>
      </dgm:t>
    </dgm:pt>
    <dgm:pt modelId="{25363BAB-86A5-4F52-9B47-633C5ED4DBA4}" type="parTrans" cxnId="{1FE7659B-DCE9-4C95-8F4F-9787D21E7C81}">
      <dgm:prSet/>
      <dgm:spPr/>
      <dgm:t>
        <a:bodyPr/>
        <a:lstStyle/>
        <a:p>
          <a:endParaRPr lang="tr-TR"/>
        </a:p>
      </dgm:t>
    </dgm:pt>
    <dgm:pt modelId="{67019398-3423-4AA6-9846-24C7E620238C}" type="sibTrans" cxnId="{1FE7659B-DCE9-4C95-8F4F-9787D21E7C81}">
      <dgm:prSet/>
      <dgm:spPr/>
      <dgm:t>
        <a:bodyPr/>
        <a:lstStyle/>
        <a:p>
          <a:endParaRPr lang="tr-TR"/>
        </a:p>
      </dgm:t>
    </dgm:pt>
    <dgm:pt modelId="{DEFF8820-5917-4A8D-9EF3-591C78369ED8}">
      <dgm:prSet phldrT="[Metin]" custT="1"/>
      <dgm:spPr/>
      <dgm:t>
        <a:bodyPr/>
        <a:lstStyle/>
        <a:p>
          <a:r>
            <a:rPr lang="tr-TR" sz="2800" dirty="0" err="1" smtClean="0"/>
            <a:t>Generalize</a:t>
          </a:r>
          <a:r>
            <a:rPr lang="tr-TR" sz="2800" dirty="0" smtClean="0"/>
            <a:t> </a:t>
          </a:r>
        </a:p>
        <a:p>
          <a:r>
            <a:rPr lang="tr-TR" sz="2800" dirty="0" smtClean="0"/>
            <a:t>(Yaygın)</a:t>
          </a:r>
          <a:endParaRPr lang="tr-TR" sz="2800" dirty="0"/>
        </a:p>
      </dgm:t>
    </dgm:pt>
    <dgm:pt modelId="{826CE186-4F1B-40DC-8090-5528B78A3292}" type="parTrans" cxnId="{007A2102-AEC0-45E9-AE10-02B1AE2EA780}">
      <dgm:prSet/>
      <dgm:spPr/>
      <dgm:t>
        <a:bodyPr/>
        <a:lstStyle/>
        <a:p>
          <a:endParaRPr lang="tr-TR"/>
        </a:p>
      </dgm:t>
    </dgm:pt>
    <dgm:pt modelId="{4E39856C-351E-4CE3-9BB4-A022FC61B567}" type="sibTrans" cxnId="{007A2102-AEC0-45E9-AE10-02B1AE2EA780}">
      <dgm:prSet/>
      <dgm:spPr/>
      <dgm:t>
        <a:bodyPr/>
        <a:lstStyle/>
        <a:p>
          <a:endParaRPr lang="tr-TR"/>
        </a:p>
      </dgm:t>
    </dgm:pt>
    <dgm:pt modelId="{3372ADA2-5FEE-46F9-9093-40D7254B5AB2}">
      <dgm:prSet phldrT="[Metin]" custT="1"/>
      <dgm:spPr/>
      <dgm:t>
        <a:bodyPr/>
        <a:lstStyle/>
        <a:p>
          <a:r>
            <a:rPr lang="tr-TR" sz="2800" dirty="0" err="1" smtClean="0"/>
            <a:t>Yüzeyel</a:t>
          </a:r>
          <a:endParaRPr lang="tr-TR" sz="2800" dirty="0" smtClean="0"/>
        </a:p>
        <a:p>
          <a:r>
            <a:rPr lang="tr-TR" sz="2800" dirty="0" err="1" smtClean="0"/>
            <a:t>Periferik</a:t>
          </a:r>
          <a:r>
            <a:rPr lang="tr-TR" sz="2800" dirty="0" smtClean="0"/>
            <a:t> LN </a:t>
          </a:r>
          <a:endParaRPr lang="tr-TR" sz="2800" dirty="0"/>
        </a:p>
      </dgm:t>
    </dgm:pt>
    <dgm:pt modelId="{BDC02E74-EE72-40E1-9336-42E8FC322208}" type="parTrans" cxnId="{C480524F-3E9C-484F-B2F6-883D2497739B}">
      <dgm:prSet/>
      <dgm:spPr/>
      <dgm:t>
        <a:bodyPr/>
        <a:lstStyle/>
        <a:p>
          <a:endParaRPr lang="tr-TR"/>
        </a:p>
      </dgm:t>
    </dgm:pt>
    <dgm:pt modelId="{E4D967C7-9C5F-4D6E-AFF3-39F18186E6A7}" type="sibTrans" cxnId="{C480524F-3E9C-484F-B2F6-883D2497739B}">
      <dgm:prSet/>
      <dgm:spPr/>
      <dgm:t>
        <a:bodyPr/>
        <a:lstStyle/>
        <a:p>
          <a:endParaRPr lang="tr-TR"/>
        </a:p>
      </dgm:t>
    </dgm:pt>
    <dgm:pt modelId="{9CEA8FC6-DB3D-7D47-AEBC-DEA1F6C8ACB4}" type="pres">
      <dgm:prSet presAssocID="{B8DAF5B4-C8A3-4A2D-B7E1-1B17BCC89629}" presName="cycle" presStyleCnt="0">
        <dgm:presLayoutVars>
          <dgm:chMax val="1"/>
          <dgm:dir/>
          <dgm:animLvl val="ctr"/>
          <dgm:resizeHandles val="exact"/>
        </dgm:presLayoutVars>
      </dgm:prSet>
      <dgm:spPr/>
      <dgm:t>
        <a:bodyPr/>
        <a:lstStyle/>
        <a:p>
          <a:endParaRPr lang="en-US"/>
        </a:p>
      </dgm:t>
    </dgm:pt>
    <dgm:pt modelId="{53BCB18D-6FEB-2540-9771-ED999AC1EAAC}" type="pres">
      <dgm:prSet presAssocID="{C82B44DF-0893-4DB3-BC87-5C0B96E97E6C}" presName="centerShape" presStyleLbl="node0" presStyleIdx="0" presStyleCnt="1"/>
      <dgm:spPr/>
      <dgm:t>
        <a:bodyPr/>
        <a:lstStyle/>
        <a:p>
          <a:endParaRPr lang="en-US"/>
        </a:p>
      </dgm:t>
    </dgm:pt>
    <dgm:pt modelId="{6DAF58AC-A067-144C-BF28-C89D2189748A}" type="pres">
      <dgm:prSet presAssocID="{214F1A4D-45F0-45FD-8ED7-EAB35BB4DDFD}" presName="Name9" presStyleLbl="parChTrans1D2" presStyleIdx="0" presStyleCnt="4"/>
      <dgm:spPr/>
      <dgm:t>
        <a:bodyPr/>
        <a:lstStyle/>
        <a:p>
          <a:endParaRPr lang="en-US"/>
        </a:p>
      </dgm:t>
    </dgm:pt>
    <dgm:pt modelId="{645D7817-DBBD-F94D-9A1F-25C9974A4688}" type="pres">
      <dgm:prSet presAssocID="{214F1A4D-45F0-45FD-8ED7-EAB35BB4DDFD}" presName="connTx" presStyleLbl="parChTrans1D2" presStyleIdx="0" presStyleCnt="4"/>
      <dgm:spPr/>
      <dgm:t>
        <a:bodyPr/>
        <a:lstStyle/>
        <a:p>
          <a:endParaRPr lang="en-US"/>
        </a:p>
      </dgm:t>
    </dgm:pt>
    <dgm:pt modelId="{3F97D097-EAD7-F649-B133-4976FF6E3FB6}" type="pres">
      <dgm:prSet presAssocID="{4C731B9F-D46F-41F3-851D-C33CE5C96759}" presName="node" presStyleLbl="node1" presStyleIdx="0" presStyleCnt="4" custScaleX="175141" custScaleY="138010" custRadScaleRad="90968" custRadScaleInc="0">
        <dgm:presLayoutVars>
          <dgm:bulletEnabled val="1"/>
        </dgm:presLayoutVars>
      </dgm:prSet>
      <dgm:spPr/>
      <dgm:t>
        <a:bodyPr/>
        <a:lstStyle/>
        <a:p>
          <a:endParaRPr lang="en-US"/>
        </a:p>
      </dgm:t>
    </dgm:pt>
    <dgm:pt modelId="{B7D32BE1-9917-2B43-94AC-B2B526FA0ED3}" type="pres">
      <dgm:prSet presAssocID="{25363BAB-86A5-4F52-9B47-633C5ED4DBA4}" presName="Name9" presStyleLbl="parChTrans1D2" presStyleIdx="1" presStyleCnt="4"/>
      <dgm:spPr/>
      <dgm:t>
        <a:bodyPr/>
        <a:lstStyle/>
        <a:p>
          <a:endParaRPr lang="en-US"/>
        </a:p>
      </dgm:t>
    </dgm:pt>
    <dgm:pt modelId="{8398AB94-DDCA-E140-8AE9-FDB1DA232DDC}" type="pres">
      <dgm:prSet presAssocID="{25363BAB-86A5-4F52-9B47-633C5ED4DBA4}" presName="connTx" presStyleLbl="parChTrans1D2" presStyleIdx="1" presStyleCnt="4"/>
      <dgm:spPr/>
      <dgm:t>
        <a:bodyPr/>
        <a:lstStyle/>
        <a:p>
          <a:endParaRPr lang="en-US"/>
        </a:p>
      </dgm:t>
    </dgm:pt>
    <dgm:pt modelId="{86ED4DEC-B23B-F544-9029-B39EB7E8D0D4}" type="pres">
      <dgm:prSet presAssocID="{D0E042D0-7166-411E-9440-66E05DD8047D}" presName="node" presStyleLbl="node1" presStyleIdx="1" presStyleCnt="4" custScaleX="148845" custScaleY="169459" custRadScaleRad="114004" custRadScaleInc="0">
        <dgm:presLayoutVars>
          <dgm:bulletEnabled val="1"/>
        </dgm:presLayoutVars>
      </dgm:prSet>
      <dgm:spPr/>
      <dgm:t>
        <a:bodyPr/>
        <a:lstStyle/>
        <a:p>
          <a:endParaRPr lang="en-US"/>
        </a:p>
      </dgm:t>
    </dgm:pt>
    <dgm:pt modelId="{ABCD09F6-F559-634E-B6FA-F242EAE6211B}" type="pres">
      <dgm:prSet presAssocID="{826CE186-4F1B-40DC-8090-5528B78A3292}" presName="Name9" presStyleLbl="parChTrans1D2" presStyleIdx="2" presStyleCnt="4"/>
      <dgm:spPr/>
      <dgm:t>
        <a:bodyPr/>
        <a:lstStyle/>
        <a:p>
          <a:endParaRPr lang="en-US"/>
        </a:p>
      </dgm:t>
    </dgm:pt>
    <dgm:pt modelId="{64E396CA-5DD3-A948-B2BA-7A871C36810D}" type="pres">
      <dgm:prSet presAssocID="{826CE186-4F1B-40DC-8090-5528B78A3292}" presName="connTx" presStyleLbl="parChTrans1D2" presStyleIdx="2" presStyleCnt="4"/>
      <dgm:spPr/>
      <dgm:t>
        <a:bodyPr/>
        <a:lstStyle/>
        <a:p>
          <a:endParaRPr lang="en-US"/>
        </a:p>
      </dgm:t>
    </dgm:pt>
    <dgm:pt modelId="{C81F0A20-ED5C-4E4B-94A5-F8E031441133}" type="pres">
      <dgm:prSet presAssocID="{DEFF8820-5917-4A8D-9EF3-591C78369ED8}" presName="node" presStyleLbl="node1" presStyleIdx="2" presStyleCnt="4" custScaleX="175141" custScaleY="158016">
        <dgm:presLayoutVars>
          <dgm:bulletEnabled val="1"/>
        </dgm:presLayoutVars>
      </dgm:prSet>
      <dgm:spPr/>
      <dgm:t>
        <a:bodyPr/>
        <a:lstStyle/>
        <a:p>
          <a:endParaRPr lang="en-US"/>
        </a:p>
      </dgm:t>
    </dgm:pt>
    <dgm:pt modelId="{740E518D-F1FF-7E41-87A2-BA0F737841AB}" type="pres">
      <dgm:prSet presAssocID="{BDC02E74-EE72-40E1-9336-42E8FC322208}" presName="Name9" presStyleLbl="parChTrans1D2" presStyleIdx="3" presStyleCnt="4"/>
      <dgm:spPr/>
      <dgm:t>
        <a:bodyPr/>
        <a:lstStyle/>
        <a:p>
          <a:endParaRPr lang="en-US"/>
        </a:p>
      </dgm:t>
    </dgm:pt>
    <dgm:pt modelId="{CE99CE33-B696-BE4A-8A67-A3509CB11D3E}" type="pres">
      <dgm:prSet presAssocID="{BDC02E74-EE72-40E1-9336-42E8FC322208}" presName="connTx" presStyleLbl="parChTrans1D2" presStyleIdx="3" presStyleCnt="4"/>
      <dgm:spPr/>
      <dgm:t>
        <a:bodyPr/>
        <a:lstStyle/>
        <a:p>
          <a:endParaRPr lang="en-US"/>
        </a:p>
      </dgm:t>
    </dgm:pt>
    <dgm:pt modelId="{68527C21-E912-AF49-B5AE-80C0B2E8F219}" type="pres">
      <dgm:prSet presAssocID="{3372ADA2-5FEE-46F9-9093-40D7254B5AB2}" presName="node" presStyleLbl="node1" presStyleIdx="3" presStyleCnt="4" custScaleX="143578" custScaleY="126362">
        <dgm:presLayoutVars>
          <dgm:bulletEnabled val="1"/>
        </dgm:presLayoutVars>
      </dgm:prSet>
      <dgm:spPr/>
      <dgm:t>
        <a:bodyPr/>
        <a:lstStyle/>
        <a:p>
          <a:endParaRPr lang="en-US"/>
        </a:p>
      </dgm:t>
    </dgm:pt>
  </dgm:ptLst>
  <dgm:cxnLst>
    <dgm:cxn modelId="{37F39A0E-91DD-6F45-AA2B-E70A81984F5D}" type="presOf" srcId="{B8DAF5B4-C8A3-4A2D-B7E1-1B17BCC89629}" destId="{9CEA8FC6-DB3D-7D47-AEBC-DEA1F6C8ACB4}" srcOrd="0" destOrd="0" presId="urn:microsoft.com/office/officeart/2005/8/layout/radial1"/>
    <dgm:cxn modelId="{4CCBAFE5-52E2-9741-85B8-1968C8EB801B}" type="presOf" srcId="{DEFF8820-5917-4A8D-9EF3-591C78369ED8}" destId="{C81F0A20-ED5C-4E4B-94A5-F8E031441133}" srcOrd="0" destOrd="0" presId="urn:microsoft.com/office/officeart/2005/8/layout/radial1"/>
    <dgm:cxn modelId="{A7D06B91-4B97-5E49-A4C2-F411F55E3322}" type="presOf" srcId="{4C731B9F-D46F-41F3-851D-C33CE5C96759}" destId="{3F97D097-EAD7-F649-B133-4976FF6E3FB6}" srcOrd="0" destOrd="0" presId="urn:microsoft.com/office/officeart/2005/8/layout/radial1"/>
    <dgm:cxn modelId="{D00B6DE6-9BF9-C642-827B-813D16BA6019}" type="presOf" srcId="{25363BAB-86A5-4F52-9B47-633C5ED4DBA4}" destId="{B7D32BE1-9917-2B43-94AC-B2B526FA0ED3}" srcOrd="0" destOrd="0" presId="urn:microsoft.com/office/officeart/2005/8/layout/radial1"/>
    <dgm:cxn modelId="{984A2DB7-28BE-6A4C-BCDE-566DAB8D4DDF}" type="presOf" srcId="{C82B44DF-0893-4DB3-BC87-5C0B96E97E6C}" destId="{53BCB18D-6FEB-2540-9771-ED999AC1EAAC}" srcOrd="0" destOrd="0" presId="urn:microsoft.com/office/officeart/2005/8/layout/radial1"/>
    <dgm:cxn modelId="{4FDC5A76-A0B3-8B42-ACC7-F70134FABADC}" type="presOf" srcId="{BDC02E74-EE72-40E1-9336-42E8FC322208}" destId="{740E518D-F1FF-7E41-87A2-BA0F737841AB}" srcOrd="0" destOrd="0" presId="urn:microsoft.com/office/officeart/2005/8/layout/radial1"/>
    <dgm:cxn modelId="{E5966B78-5F96-9B4E-A303-6B0105917BCD}" type="presOf" srcId="{3372ADA2-5FEE-46F9-9093-40D7254B5AB2}" destId="{68527C21-E912-AF49-B5AE-80C0B2E8F219}" srcOrd="0" destOrd="0" presId="urn:microsoft.com/office/officeart/2005/8/layout/radial1"/>
    <dgm:cxn modelId="{C162B215-10A3-2A41-A38A-7B1D326FC107}" type="presOf" srcId="{826CE186-4F1B-40DC-8090-5528B78A3292}" destId="{64E396CA-5DD3-A948-B2BA-7A871C36810D}" srcOrd="1" destOrd="0" presId="urn:microsoft.com/office/officeart/2005/8/layout/radial1"/>
    <dgm:cxn modelId="{0F705875-A5E5-674B-AE4F-38B50CB6163A}" type="presOf" srcId="{214F1A4D-45F0-45FD-8ED7-EAB35BB4DDFD}" destId="{645D7817-DBBD-F94D-9A1F-25C9974A4688}" srcOrd="1" destOrd="0" presId="urn:microsoft.com/office/officeart/2005/8/layout/radial1"/>
    <dgm:cxn modelId="{F8F41B23-79CC-B64D-A18D-4C57D52BA374}" type="presOf" srcId="{25363BAB-86A5-4F52-9B47-633C5ED4DBA4}" destId="{8398AB94-DDCA-E140-8AE9-FDB1DA232DDC}" srcOrd="1" destOrd="0" presId="urn:microsoft.com/office/officeart/2005/8/layout/radial1"/>
    <dgm:cxn modelId="{9900CF30-06F1-8143-B0EE-0D5E9330A767}" type="presOf" srcId="{BDC02E74-EE72-40E1-9336-42E8FC322208}" destId="{CE99CE33-B696-BE4A-8A67-A3509CB11D3E}" srcOrd="1" destOrd="0" presId="urn:microsoft.com/office/officeart/2005/8/layout/radial1"/>
    <dgm:cxn modelId="{3E4D88DC-BE3A-3C4B-B8FD-A35881E06684}" type="presOf" srcId="{214F1A4D-45F0-45FD-8ED7-EAB35BB4DDFD}" destId="{6DAF58AC-A067-144C-BF28-C89D2189748A}" srcOrd="0" destOrd="0" presId="urn:microsoft.com/office/officeart/2005/8/layout/radial1"/>
    <dgm:cxn modelId="{C480524F-3E9C-484F-B2F6-883D2497739B}" srcId="{C82B44DF-0893-4DB3-BC87-5C0B96E97E6C}" destId="{3372ADA2-5FEE-46F9-9093-40D7254B5AB2}" srcOrd="3" destOrd="0" parTransId="{BDC02E74-EE72-40E1-9336-42E8FC322208}" sibTransId="{E4D967C7-9C5F-4D6E-AFF3-39F18186E6A7}"/>
    <dgm:cxn modelId="{007A2102-AEC0-45E9-AE10-02B1AE2EA780}" srcId="{C82B44DF-0893-4DB3-BC87-5C0B96E97E6C}" destId="{DEFF8820-5917-4A8D-9EF3-591C78369ED8}" srcOrd="2" destOrd="0" parTransId="{826CE186-4F1B-40DC-8090-5528B78A3292}" sibTransId="{4E39856C-351E-4CE3-9BB4-A022FC61B567}"/>
    <dgm:cxn modelId="{9E6333D3-5B84-45A5-9FCA-58A6996ADD1E}" srcId="{C82B44DF-0893-4DB3-BC87-5C0B96E97E6C}" destId="{4C731B9F-D46F-41F3-851D-C33CE5C96759}" srcOrd="0" destOrd="0" parTransId="{214F1A4D-45F0-45FD-8ED7-EAB35BB4DDFD}" sibTransId="{4CF92761-57C4-4820-BC64-F54C06DF7DCF}"/>
    <dgm:cxn modelId="{6AEF09B0-55FE-3F48-B907-491463614CE9}" type="presOf" srcId="{D0E042D0-7166-411E-9440-66E05DD8047D}" destId="{86ED4DEC-B23B-F544-9029-B39EB7E8D0D4}" srcOrd="0" destOrd="0" presId="urn:microsoft.com/office/officeart/2005/8/layout/radial1"/>
    <dgm:cxn modelId="{51E215C9-41C0-B447-8444-92D719B7ECD0}" type="presOf" srcId="{826CE186-4F1B-40DC-8090-5528B78A3292}" destId="{ABCD09F6-F559-634E-B6FA-F242EAE6211B}" srcOrd="0" destOrd="0" presId="urn:microsoft.com/office/officeart/2005/8/layout/radial1"/>
    <dgm:cxn modelId="{1FE7659B-DCE9-4C95-8F4F-9787D21E7C81}" srcId="{C82B44DF-0893-4DB3-BC87-5C0B96E97E6C}" destId="{D0E042D0-7166-411E-9440-66E05DD8047D}" srcOrd="1" destOrd="0" parTransId="{25363BAB-86A5-4F52-9B47-633C5ED4DBA4}" sibTransId="{67019398-3423-4AA6-9846-24C7E620238C}"/>
    <dgm:cxn modelId="{EC989F0E-A208-4262-A452-CF6C79E73F32}" srcId="{B8DAF5B4-C8A3-4A2D-B7E1-1B17BCC89629}" destId="{C82B44DF-0893-4DB3-BC87-5C0B96E97E6C}" srcOrd="0" destOrd="0" parTransId="{DDB4D328-59C4-42FC-B07D-CF334DECD248}" sibTransId="{042A94BC-70A5-4B1A-8D78-FF8AAA224503}"/>
    <dgm:cxn modelId="{29967462-07A7-7247-BF9D-11F74E42C9FB}" type="presParOf" srcId="{9CEA8FC6-DB3D-7D47-AEBC-DEA1F6C8ACB4}" destId="{53BCB18D-6FEB-2540-9771-ED999AC1EAAC}" srcOrd="0" destOrd="0" presId="urn:microsoft.com/office/officeart/2005/8/layout/radial1"/>
    <dgm:cxn modelId="{210E52D2-5960-0648-AD1B-7A4301757B63}" type="presParOf" srcId="{9CEA8FC6-DB3D-7D47-AEBC-DEA1F6C8ACB4}" destId="{6DAF58AC-A067-144C-BF28-C89D2189748A}" srcOrd="1" destOrd="0" presId="urn:microsoft.com/office/officeart/2005/8/layout/radial1"/>
    <dgm:cxn modelId="{8EB46ABB-7F22-1547-AB22-3D3E0C562820}" type="presParOf" srcId="{6DAF58AC-A067-144C-BF28-C89D2189748A}" destId="{645D7817-DBBD-F94D-9A1F-25C9974A4688}" srcOrd="0" destOrd="0" presId="urn:microsoft.com/office/officeart/2005/8/layout/radial1"/>
    <dgm:cxn modelId="{572FD3A5-B7EA-2247-A8BB-2BCDF4257F08}" type="presParOf" srcId="{9CEA8FC6-DB3D-7D47-AEBC-DEA1F6C8ACB4}" destId="{3F97D097-EAD7-F649-B133-4976FF6E3FB6}" srcOrd="2" destOrd="0" presId="urn:microsoft.com/office/officeart/2005/8/layout/radial1"/>
    <dgm:cxn modelId="{363525A4-F26E-FE45-8BAC-406F5CD9730B}" type="presParOf" srcId="{9CEA8FC6-DB3D-7D47-AEBC-DEA1F6C8ACB4}" destId="{B7D32BE1-9917-2B43-94AC-B2B526FA0ED3}" srcOrd="3" destOrd="0" presId="urn:microsoft.com/office/officeart/2005/8/layout/radial1"/>
    <dgm:cxn modelId="{813BF3C0-CA07-AA4A-BAC6-0480610DAEC5}" type="presParOf" srcId="{B7D32BE1-9917-2B43-94AC-B2B526FA0ED3}" destId="{8398AB94-DDCA-E140-8AE9-FDB1DA232DDC}" srcOrd="0" destOrd="0" presId="urn:microsoft.com/office/officeart/2005/8/layout/radial1"/>
    <dgm:cxn modelId="{727A1EF8-4F8B-EA47-AD56-A859D8B37851}" type="presParOf" srcId="{9CEA8FC6-DB3D-7D47-AEBC-DEA1F6C8ACB4}" destId="{86ED4DEC-B23B-F544-9029-B39EB7E8D0D4}" srcOrd="4" destOrd="0" presId="urn:microsoft.com/office/officeart/2005/8/layout/radial1"/>
    <dgm:cxn modelId="{55D4F40E-DC08-1B46-8306-9E4BA2DFBD71}" type="presParOf" srcId="{9CEA8FC6-DB3D-7D47-AEBC-DEA1F6C8ACB4}" destId="{ABCD09F6-F559-634E-B6FA-F242EAE6211B}" srcOrd="5" destOrd="0" presId="urn:microsoft.com/office/officeart/2005/8/layout/radial1"/>
    <dgm:cxn modelId="{069A5531-D4C7-4D46-A82E-D7B2EF766225}" type="presParOf" srcId="{ABCD09F6-F559-634E-B6FA-F242EAE6211B}" destId="{64E396CA-5DD3-A948-B2BA-7A871C36810D}" srcOrd="0" destOrd="0" presId="urn:microsoft.com/office/officeart/2005/8/layout/radial1"/>
    <dgm:cxn modelId="{D63E3D48-1354-A944-8F79-2432FE4601F6}" type="presParOf" srcId="{9CEA8FC6-DB3D-7D47-AEBC-DEA1F6C8ACB4}" destId="{C81F0A20-ED5C-4E4B-94A5-F8E031441133}" srcOrd="6" destOrd="0" presId="urn:microsoft.com/office/officeart/2005/8/layout/radial1"/>
    <dgm:cxn modelId="{B4668039-A516-464C-AE2A-2C73111467B5}" type="presParOf" srcId="{9CEA8FC6-DB3D-7D47-AEBC-DEA1F6C8ACB4}" destId="{740E518D-F1FF-7E41-87A2-BA0F737841AB}" srcOrd="7" destOrd="0" presId="urn:microsoft.com/office/officeart/2005/8/layout/radial1"/>
    <dgm:cxn modelId="{FC89F17C-0B04-E14F-98B4-01E248068ABF}" type="presParOf" srcId="{740E518D-F1FF-7E41-87A2-BA0F737841AB}" destId="{CE99CE33-B696-BE4A-8A67-A3509CB11D3E}" srcOrd="0" destOrd="0" presId="urn:microsoft.com/office/officeart/2005/8/layout/radial1"/>
    <dgm:cxn modelId="{4524ECEC-4351-F44D-8269-51596E24EF81}" type="presParOf" srcId="{9CEA8FC6-DB3D-7D47-AEBC-DEA1F6C8ACB4}" destId="{68527C21-E912-AF49-B5AE-80C0B2E8F219}" srcOrd="8" destOrd="0" presId="urn:microsoft.com/office/officeart/2005/8/layout/radia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DAF5B4-C8A3-4A2D-B7E1-1B17BCC89629}" type="doc">
      <dgm:prSet loTypeId="urn:microsoft.com/office/officeart/2005/8/layout/radial1" loCatId="cycle" qsTypeId="urn:microsoft.com/office/officeart/2005/8/quickstyle/simple4" qsCatId="simple" csTypeId="urn:microsoft.com/office/officeart/2005/8/colors/colorful3" csCatId="colorful" phldr="1"/>
      <dgm:spPr/>
      <dgm:t>
        <a:bodyPr/>
        <a:lstStyle/>
        <a:p>
          <a:endParaRPr lang="tr-TR"/>
        </a:p>
      </dgm:t>
    </dgm:pt>
    <dgm:pt modelId="{D0E042D0-7166-411E-9440-66E05DD8047D}">
      <dgm:prSet phldrT="[Metin]" custT="1"/>
      <dgm:spPr/>
      <dgm:t>
        <a:bodyPr/>
        <a:lstStyle/>
        <a:p>
          <a:r>
            <a:rPr lang="tr-TR" sz="3200" dirty="0" err="1" smtClean="0"/>
            <a:t>Sekonder</a:t>
          </a:r>
          <a:endParaRPr lang="tr-TR" sz="3200" dirty="0" smtClean="0"/>
        </a:p>
        <a:p>
          <a:r>
            <a:rPr lang="tr-TR" sz="2800" dirty="0" smtClean="0"/>
            <a:t>İkincil</a:t>
          </a:r>
        </a:p>
        <a:p>
          <a:r>
            <a:rPr lang="tr-TR" sz="2800" dirty="0" smtClean="0"/>
            <a:t>Lenf </a:t>
          </a:r>
          <a:r>
            <a:rPr lang="tr-TR" sz="2800" dirty="0" err="1" smtClean="0"/>
            <a:t>nodları</a:t>
          </a:r>
          <a:endParaRPr lang="tr-TR" sz="2800" dirty="0" smtClean="0"/>
        </a:p>
        <a:p>
          <a:r>
            <a:rPr lang="tr-TR" sz="2000" dirty="0" smtClean="0"/>
            <a:t>Dalak</a:t>
          </a:r>
        </a:p>
        <a:p>
          <a:r>
            <a:rPr lang="tr-TR" sz="2000" dirty="0" err="1" smtClean="0"/>
            <a:t>Mukozal</a:t>
          </a:r>
          <a:r>
            <a:rPr lang="tr-TR" sz="2000" dirty="0" smtClean="0"/>
            <a:t> </a:t>
          </a:r>
          <a:r>
            <a:rPr lang="tr-TR" sz="2000" dirty="0" err="1" smtClean="0"/>
            <a:t>Lenfoid</a:t>
          </a:r>
          <a:r>
            <a:rPr lang="tr-TR" sz="2000" dirty="0" smtClean="0"/>
            <a:t> organlar (MALT)</a:t>
          </a:r>
          <a:endParaRPr lang="tr-TR" sz="2000" dirty="0"/>
        </a:p>
      </dgm:t>
    </dgm:pt>
    <dgm:pt modelId="{25363BAB-86A5-4F52-9B47-633C5ED4DBA4}" type="parTrans" cxnId="{1FE7659B-DCE9-4C95-8F4F-9787D21E7C81}">
      <dgm:prSet/>
      <dgm:spPr/>
      <dgm:t>
        <a:bodyPr/>
        <a:lstStyle/>
        <a:p>
          <a:endParaRPr lang="tr-TR"/>
        </a:p>
      </dgm:t>
    </dgm:pt>
    <dgm:pt modelId="{67019398-3423-4AA6-9846-24C7E620238C}" type="sibTrans" cxnId="{1FE7659B-DCE9-4C95-8F4F-9787D21E7C81}">
      <dgm:prSet/>
      <dgm:spPr/>
      <dgm:t>
        <a:bodyPr/>
        <a:lstStyle/>
        <a:p>
          <a:endParaRPr lang="tr-TR"/>
        </a:p>
      </dgm:t>
    </dgm:pt>
    <dgm:pt modelId="{3372ADA2-5FEE-46F9-9093-40D7254B5AB2}">
      <dgm:prSet phldrT="[Metin]" custT="1"/>
      <dgm:spPr/>
      <dgm:t>
        <a:bodyPr/>
        <a:lstStyle/>
        <a:p>
          <a:r>
            <a:rPr lang="tr-TR" sz="4000" dirty="0" err="1" smtClean="0"/>
            <a:t>Primer</a:t>
          </a:r>
          <a:r>
            <a:rPr lang="tr-TR" sz="4000" dirty="0" smtClean="0"/>
            <a:t> </a:t>
          </a:r>
        </a:p>
        <a:p>
          <a:r>
            <a:rPr lang="tr-TR" sz="2800" dirty="0" smtClean="0"/>
            <a:t>Birincil</a:t>
          </a:r>
        </a:p>
        <a:p>
          <a:r>
            <a:rPr lang="tr-TR" sz="2400" dirty="0" smtClean="0"/>
            <a:t>Kemik iliği</a:t>
          </a:r>
        </a:p>
        <a:p>
          <a:r>
            <a:rPr lang="tr-TR" sz="2400" dirty="0" err="1" smtClean="0"/>
            <a:t>Timus</a:t>
          </a:r>
          <a:endParaRPr lang="tr-TR" sz="2400" dirty="0"/>
        </a:p>
      </dgm:t>
    </dgm:pt>
    <dgm:pt modelId="{BDC02E74-EE72-40E1-9336-42E8FC322208}" type="parTrans" cxnId="{C480524F-3E9C-484F-B2F6-883D2497739B}">
      <dgm:prSet/>
      <dgm:spPr/>
      <dgm:t>
        <a:bodyPr/>
        <a:lstStyle/>
        <a:p>
          <a:endParaRPr lang="tr-TR"/>
        </a:p>
      </dgm:t>
    </dgm:pt>
    <dgm:pt modelId="{E4D967C7-9C5F-4D6E-AFF3-39F18186E6A7}" type="sibTrans" cxnId="{C480524F-3E9C-484F-B2F6-883D2497739B}">
      <dgm:prSet/>
      <dgm:spPr/>
      <dgm:t>
        <a:bodyPr/>
        <a:lstStyle/>
        <a:p>
          <a:endParaRPr lang="tr-TR"/>
        </a:p>
      </dgm:t>
    </dgm:pt>
    <dgm:pt modelId="{9CEA8FC6-DB3D-7D47-AEBC-DEA1F6C8ACB4}" type="pres">
      <dgm:prSet presAssocID="{B8DAF5B4-C8A3-4A2D-B7E1-1B17BCC89629}" presName="cycle" presStyleCnt="0">
        <dgm:presLayoutVars>
          <dgm:chMax val="1"/>
          <dgm:dir/>
          <dgm:animLvl val="ctr"/>
          <dgm:resizeHandles val="exact"/>
        </dgm:presLayoutVars>
      </dgm:prSet>
      <dgm:spPr/>
      <dgm:t>
        <a:bodyPr/>
        <a:lstStyle/>
        <a:p>
          <a:endParaRPr lang="en-US"/>
        </a:p>
      </dgm:t>
    </dgm:pt>
    <dgm:pt modelId="{26E6273B-AD1F-7B4D-B067-83047BFB376E}" type="pres">
      <dgm:prSet presAssocID="{D0E042D0-7166-411E-9440-66E05DD8047D}" presName="centerShape" presStyleLbl="node0" presStyleIdx="0" presStyleCnt="1" custLinFactNeighborX="51209" custLinFactNeighborY="1947"/>
      <dgm:spPr/>
      <dgm:t>
        <a:bodyPr/>
        <a:lstStyle/>
        <a:p>
          <a:endParaRPr lang="en-US"/>
        </a:p>
      </dgm:t>
    </dgm:pt>
    <dgm:pt modelId="{740E518D-F1FF-7E41-87A2-BA0F737841AB}" type="pres">
      <dgm:prSet presAssocID="{BDC02E74-EE72-40E1-9336-42E8FC322208}" presName="Name9" presStyleLbl="parChTrans1D2" presStyleIdx="0" presStyleCnt="1"/>
      <dgm:spPr/>
      <dgm:t>
        <a:bodyPr/>
        <a:lstStyle/>
        <a:p>
          <a:endParaRPr lang="en-US"/>
        </a:p>
      </dgm:t>
    </dgm:pt>
    <dgm:pt modelId="{CE99CE33-B696-BE4A-8A67-A3509CB11D3E}" type="pres">
      <dgm:prSet presAssocID="{BDC02E74-EE72-40E1-9336-42E8FC322208}" presName="connTx" presStyleLbl="parChTrans1D2" presStyleIdx="0" presStyleCnt="1"/>
      <dgm:spPr/>
      <dgm:t>
        <a:bodyPr/>
        <a:lstStyle/>
        <a:p>
          <a:endParaRPr lang="en-US"/>
        </a:p>
      </dgm:t>
    </dgm:pt>
    <dgm:pt modelId="{68527C21-E912-AF49-B5AE-80C0B2E8F219}" type="pres">
      <dgm:prSet presAssocID="{3372ADA2-5FEE-46F9-9093-40D7254B5AB2}" presName="node" presStyleLbl="node1" presStyleIdx="0" presStyleCnt="1" custScaleX="107976" custScaleY="106981" custRadScaleRad="9484" custRadScaleInc="-65320">
        <dgm:presLayoutVars>
          <dgm:bulletEnabled val="1"/>
        </dgm:presLayoutVars>
      </dgm:prSet>
      <dgm:spPr/>
      <dgm:t>
        <a:bodyPr/>
        <a:lstStyle/>
        <a:p>
          <a:endParaRPr lang="en-US"/>
        </a:p>
      </dgm:t>
    </dgm:pt>
  </dgm:ptLst>
  <dgm:cxnLst>
    <dgm:cxn modelId="{EED8E4A9-8E35-A64A-B6F0-AA310EC6E1E3}" type="presOf" srcId="{BDC02E74-EE72-40E1-9336-42E8FC322208}" destId="{740E518D-F1FF-7E41-87A2-BA0F737841AB}" srcOrd="0" destOrd="0" presId="urn:microsoft.com/office/officeart/2005/8/layout/radial1"/>
    <dgm:cxn modelId="{C480524F-3E9C-484F-B2F6-883D2497739B}" srcId="{D0E042D0-7166-411E-9440-66E05DD8047D}" destId="{3372ADA2-5FEE-46F9-9093-40D7254B5AB2}" srcOrd="0" destOrd="0" parTransId="{BDC02E74-EE72-40E1-9336-42E8FC322208}" sibTransId="{E4D967C7-9C5F-4D6E-AFF3-39F18186E6A7}"/>
    <dgm:cxn modelId="{778027E1-59BB-594A-9180-F0F6EAC49EEF}" type="presOf" srcId="{B8DAF5B4-C8A3-4A2D-B7E1-1B17BCC89629}" destId="{9CEA8FC6-DB3D-7D47-AEBC-DEA1F6C8ACB4}" srcOrd="0" destOrd="0" presId="urn:microsoft.com/office/officeart/2005/8/layout/radial1"/>
    <dgm:cxn modelId="{FF586008-6090-9943-9613-43714A2FFA9C}" type="presOf" srcId="{3372ADA2-5FEE-46F9-9093-40D7254B5AB2}" destId="{68527C21-E912-AF49-B5AE-80C0B2E8F219}" srcOrd="0" destOrd="0" presId="urn:microsoft.com/office/officeart/2005/8/layout/radial1"/>
    <dgm:cxn modelId="{1FE7659B-DCE9-4C95-8F4F-9787D21E7C81}" srcId="{B8DAF5B4-C8A3-4A2D-B7E1-1B17BCC89629}" destId="{D0E042D0-7166-411E-9440-66E05DD8047D}" srcOrd="0" destOrd="0" parTransId="{25363BAB-86A5-4F52-9B47-633C5ED4DBA4}" sibTransId="{67019398-3423-4AA6-9846-24C7E620238C}"/>
    <dgm:cxn modelId="{8B72BB6C-E555-6147-9F44-1E455F881B87}" type="presOf" srcId="{D0E042D0-7166-411E-9440-66E05DD8047D}" destId="{26E6273B-AD1F-7B4D-B067-83047BFB376E}" srcOrd="0" destOrd="0" presId="urn:microsoft.com/office/officeart/2005/8/layout/radial1"/>
    <dgm:cxn modelId="{9FF0CF20-D3E7-3D41-AD1F-0476480F290F}" type="presOf" srcId="{BDC02E74-EE72-40E1-9336-42E8FC322208}" destId="{CE99CE33-B696-BE4A-8A67-A3509CB11D3E}" srcOrd="1" destOrd="0" presId="urn:microsoft.com/office/officeart/2005/8/layout/radial1"/>
    <dgm:cxn modelId="{E7BD67A0-6447-4D48-8ED9-943513842679}" type="presParOf" srcId="{9CEA8FC6-DB3D-7D47-AEBC-DEA1F6C8ACB4}" destId="{26E6273B-AD1F-7B4D-B067-83047BFB376E}" srcOrd="0" destOrd="0" presId="urn:microsoft.com/office/officeart/2005/8/layout/radial1"/>
    <dgm:cxn modelId="{43A67CBE-352C-0A4D-A6EB-E5B1642CE0DB}" type="presParOf" srcId="{9CEA8FC6-DB3D-7D47-AEBC-DEA1F6C8ACB4}" destId="{740E518D-F1FF-7E41-87A2-BA0F737841AB}" srcOrd="1" destOrd="0" presId="urn:microsoft.com/office/officeart/2005/8/layout/radial1"/>
    <dgm:cxn modelId="{D903D1C0-854A-0943-B9E1-96C5E4684FF3}" type="presParOf" srcId="{740E518D-F1FF-7E41-87A2-BA0F737841AB}" destId="{CE99CE33-B696-BE4A-8A67-A3509CB11D3E}" srcOrd="0" destOrd="0" presId="urn:microsoft.com/office/officeart/2005/8/layout/radial1"/>
    <dgm:cxn modelId="{79B1722C-CCDC-E24E-96D1-986D812FC64D}" type="presParOf" srcId="{9CEA8FC6-DB3D-7D47-AEBC-DEA1F6C8ACB4}" destId="{68527C21-E912-AF49-B5AE-80C0B2E8F219}" srcOrd="2" destOrd="0" presId="urn:microsoft.com/office/officeart/2005/8/layout/radia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DAF5B4-C8A3-4A2D-B7E1-1B17BCC89629}" type="doc">
      <dgm:prSet loTypeId="urn:microsoft.com/office/officeart/2005/8/layout/radial1" loCatId="cycle" qsTypeId="urn:microsoft.com/office/officeart/2005/8/quickstyle/simple4" qsCatId="simple" csTypeId="urn:microsoft.com/office/officeart/2005/8/colors/colorful3" csCatId="colorful" phldr="1"/>
      <dgm:spPr/>
      <dgm:t>
        <a:bodyPr/>
        <a:lstStyle/>
        <a:p>
          <a:endParaRPr lang="tr-TR"/>
        </a:p>
      </dgm:t>
    </dgm:pt>
    <dgm:pt modelId="{C82B44DF-0893-4DB3-BC87-5C0B96E97E6C}">
      <dgm:prSet phldrT="[Metin]" custT="1"/>
      <dgm:spPr/>
      <dgm:t>
        <a:bodyPr/>
        <a:lstStyle/>
        <a:p>
          <a:r>
            <a:rPr lang="tr-TR" sz="2800" dirty="0" smtClean="0"/>
            <a:t>LAP</a:t>
          </a:r>
          <a:endParaRPr lang="tr-TR" sz="2800" dirty="0"/>
        </a:p>
      </dgm:t>
    </dgm:pt>
    <dgm:pt modelId="{DDB4D328-59C4-42FC-B07D-CF334DECD248}" type="parTrans" cxnId="{EC989F0E-A208-4262-A452-CF6C79E73F32}">
      <dgm:prSet/>
      <dgm:spPr/>
      <dgm:t>
        <a:bodyPr/>
        <a:lstStyle/>
        <a:p>
          <a:endParaRPr lang="tr-TR"/>
        </a:p>
      </dgm:t>
    </dgm:pt>
    <dgm:pt modelId="{042A94BC-70A5-4B1A-8D78-FF8AAA224503}" type="sibTrans" cxnId="{EC989F0E-A208-4262-A452-CF6C79E73F32}">
      <dgm:prSet/>
      <dgm:spPr/>
      <dgm:t>
        <a:bodyPr/>
        <a:lstStyle/>
        <a:p>
          <a:endParaRPr lang="tr-TR"/>
        </a:p>
      </dgm:t>
    </dgm:pt>
    <dgm:pt modelId="{4C731B9F-D46F-41F3-851D-C33CE5C96759}">
      <dgm:prSet phldrT="[Metin]" custT="1"/>
      <dgm:spPr/>
      <dgm:t>
        <a:bodyPr/>
        <a:lstStyle/>
        <a:p>
          <a:r>
            <a:rPr lang="tr-TR" sz="2800" dirty="0" smtClean="0"/>
            <a:t>Büyüme hızı?</a:t>
          </a:r>
          <a:endParaRPr lang="tr-TR" sz="2800" dirty="0"/>
        </a:p>
      </dgm:t>
    </dgm:pt>
    <dgm:pt modelId="{214F1A4D-45F0-45FD-8ED7-EAB35BB4DDFD}" type="parTrans" cxnId="{9E6333D3-5B84-45A5-9FCA-58A6996ADD1E}">
      <dgm:prSet/>
      <dgm:spPr/>
      <dgm:t>
        <a:bodyPr/>
        <a:lstStyle/>
        <a:p>
          <a:endParaRPr lang="tr-TR"/>
        </a:p>
      </dgm:t>
    </dgm:pt>
    <dgm:pt modelId="{4CF92761-57C4-4820-BC64-F54C06DF7DCF}" type="sibTrans" cxnId="{9E6333D3-5B84-45A5-9FCA-58A6996ADD1E}">
      <dgm:prSet/>
      <dgm:spPr/>
      <dgm:t>
        <a:bodyPr/>
        <a:lstStyle/>
        <a:p>
          <a:endParaRPr lang="tr-TR"/>
        </a:p>
      </dgm:t>
    </dgm:pt>
    <dgm:pt modelId="{D0E042D0-7166-411E-9440-66E05DD8047D}">
      <dgm:prSet phldrT="[Metin]" custT="1"/>
      <dgm:spPr/>
      <dgm:t>
        <a:bodyPr/>
        <a:lstStyle/>
        <a:p>
          <a:r>
            <a:rPr lang="tr-TR" sz="2800" dirty="0" smtClean="0"/>
            <a:t>Eşlik eden yakınmalar</a:t>
          </a:r>
          <a:endParaRPr lang="tr-TR" sz="2800" dirty="0"/>
        </a:p>
      </dgm:t>
    </dgm:pt>
    <dgm:pt modelId="{25363BAB-86A5-4F52-9B47-633C5ED4DBA4}" type="parTrans" cxnId="{1FE7659B-DCE9-4C95-8F4F-9787D21E7C81}">
      <dgm:prSet/>
      <dgm:spPr/>
      <dgm:t>
        <a:bodyPr/>
        <a:lstStyle/>
        <a:p>
          <a:endParaRPr lang="tr-TR"/>
        </a:p>
      </dgm:t>
    </dgm:pt>
    <dgm:pt modelId="{67019398-3423-4AA6-9846-24C7E620238C}" type="sibTrans" cxnId="{1FE7659B-DCE9-4C95-8F4F-9787D21E7C81}">
      <dgm:prSet/>
      <dgm:spPr/>
      <dgm:t>
        <a:bodyPr/>
        <a:lstStyle/>
        <a:p>
          <a:endParaRPr lang="tr-TR"/>
        </a:p>
      </dgm:t>
    </dgm:pt>
    <dgm:pt modelId="{DEFF8820-5917-4A8D-9EF3-591C78369ED8}">
      <dgm:prSet phldrT="[Metin]" custT="1"/>
      <dgm:spPr/>
      <dgm:t>
        <a:bodyPr/>
        <a:lstStyle/>
        <a:p>
          <a:r>
            <a:rPr lang="tr-TR" sz="2800" dirty="0" smtClean="0"/>
            <a:t>Ağrı</a:t>
          </a:r>
          <a:endParaRPr lang="tr-TR" sz="2800" dirty="0"/>
        </a:p>
      </dgm:t>
    </dgm:pt>
    <dgm:pt modelId="{826CE186-4F1B-40DC-8090-5528B78A3292}" type="parTrans" cxnId="{007A2102-AEC0-45E9-AE10-02B1AE2EA780}">
      <dgm:prSet/>
      <dgm:spPr/>
      <dgm:t>
        <a:bodyPr/>
        <a:lstStyle/>
        <a:p>
          <a:endParaRPr lang="tr-TR"/>
        </a:p>
      </dgm:t>
    </dgm:pt>
    <dgm:pt modelId="{4E39856C-351E-4CE3-9BB4-A022FC61B567}" type="sibTrans" cxnId="{007A2102-AEC0-45E9-AE10-02B1AE2EA780}">
      <dgm:prSet/>
      <dgm:spPr/>
      <dgm:t>
        <a:bodyPr/>
        <a:lstStyle/>
        <a:p>
          <a:endParaRPr lang="tr-TR"/>
        </a:p>
      </dgm:t>
    </dgm:pt>
    <dgm:pt modelId="{3372ADA2-5FEE-46F9-9093-40D7254B5AB2}">
      <dgm:prSet phldrT="[Metin]" custT="1"/>
      <dgm:spPr/>
      <dgm:t>
        <a:bodyPr/>
        <a:lstStyle/>
        <a:p>
          <a:r>
            <a:rPr lang="tr-TR" sz="2800" dirty="0" smtClean="0"/>
            <a:t>Lokal  büyüme ile ilgili</a:t>
          </a:r>
          <a:endParaRPr lang="tr-TR" sz="2800" dirty="0"/>
        </a:p>
      </dgm:t>
    </dgm:pt>
    <dgm:pt modelId="{BDC02E74-EE72-40E1-9336-42E8FC322208}" type="parTrans" cxnId="{C480524F-3E9C-484F-B2F6-883D2497739B}">
      <dgm:prSet/>
      <dgm:spPr/>
      <dgm:t>
        <a:bodyPr/>
        <a:lstStyle/>
        <a:p>
          <a:endParaRPr lang="tr-TR"/>
        </a:p>
      </dgm:t>
    </dgm:pt>
    <dgm:pt modelId="{E4D967C7-9C5F-4D6E-AFF3-39F18186E6A7}" type="sibTrans" cxnId="{C480524F-3E9C-484F-B2F6-883D2497739B}">
      <dgm:prSet/>
      <dgm:spPr/>
      <dgm:t>
        <a:bodyPr/>
        <a:lstStyle/>
        <a:p>
          <a:endParaRPr lang="tr-TR"/>
        </a:p>
      </dgm:t>
    </dgm:pt>
    <dgm:pt modelId="{9CEA8FC6-DB3D-7D47-AEBC-DEA1F6C8ACB4}" type="pres">
      <dgm:prSet presAssocID="{B8DAF5B4-C8A3-4A2D-B7E1-1B17BCC89629}" presName="cycle" presStyleCnt="0">
        <dgm:presLayoutVars>
          <dgm:chMax val="1"/>
          <dgm:dir/>
          <dgm:animLvl val="ctr"/>
          <dgm:resizeHandles val="exact"/>
        </dgm:presLayoutVars>
      </dgm:prSet>
      <dgm:spPr/>
      <dgm:t>
        <a:bodyPr/>
        <a:lstStyle/>
        <a:p>
          <a:endParaRPr lang="en-US"/>
        </a:p>
      </dgm:t>
    </dgm:pt>
    <dgm:pt modelId="{53BCB18D-6FEB-2540-9771-ED999AC1EAAC}" type="pres">
      <dgm:prSet presAssocID="{C82B44DF-0893-4DB3-BC87-5C0B96E97E6C}" presName="centerShape" presStyleLbl="node0" presStyleIdx="0" presStyleCnt="1"/>
      <dgm:spPr/>
      <dgm:t>
        <a:bodyPr/>
        <a:lstStyle/>
        <a:p>
          <a:endParaRPr lang="en-US"/>
        </a:p>
      </dgm:t>
    </dgm:pt>
    <dgm:pt modelId="{6DAF58AC-A067-144C-BF28-C89D2189748A}" type="pres">
      <dgm:prSet presAssocID="{214F1A4D-45F0-45FD-8ED7-EAB35BB4DDFD}" presName="Name9" presStyleLbl="parChTrans1D2" presStyleIdx="0" presStyleCnt="4"/>
      <dgm:spPr/>
      <dgm:t>
        <a:bodyPr/>
        <a:lstStyle/>
        <a:p>
          <a:endParaRPr lang="en-US"/>
        </a:p>
      </dgm:t>
    </dgm:pt>
    <dgm:pt modelId="{645D7817-DBBD-F94D-9A1F-25C9974A4688}" type="pres">
      <dgm:prSet presAssocID="{214F1A4D-45F0-45FD-8ED7-EAB35BB4DDFD}" presName="connTx" presStyleLbl="parChTrans1D2" presStyleIdx="0" presStyleCnt="4"/>
      <dgm:spPr/>
      <dgm:t>
        <a:bodyPr/>
        <a:lstStyle/>
        <a:p>
          <a:endParaRPr lang="en-US"/>
        </a:p>
      </dgm:t>
    </dgm:pt>
    <dgm:pt modelId="{3F97D097-EAD7-F649-B133-4976FF6E3FB6}" type="pres">
      <dgm:prSet presAssocID="{4C731B9F-D46F-41F3-851D-C33CE5C96759}" presName="node" presStyleLbl="node1" presStyleIdx="0" presStyleCnt="4" custScaleX="175141" custScaleY="138010" custRadScaleRad="90968" custRadScaleInc="0">
        <dgm:presLayoutVars>
          <dgm:bulletEnabled val="1"/>
        </dgm:presLayoutVars>
      </dgm:prSet>
      <dgm:spPr/>
      <dgm:t>
        <a:bodyPr/>
        <a:lstStyle/>
        <a:p>
          <a:endParaRPr lang="en-US"/>
        </a:p>
      </dgm:t>
    </dgm:pt>
    <dgm:pt modelId="{B7D32BE1-9917-2B43-94AC-B2B526FA0ED3}" type="pres">
      <dgm:prSet presAssocID="{25363BAB-86A5-4F52-9B47-633C5ED4DBA4}" presName="Name9" presStyleLbl="parChTrans1D2" presStyleIdx="1" presStyleCnt="4"/>
      <dgm:spPr/>
      <dgm:t>
        <a:bodyPr/>
        <a:lstStyle/>
        <a:p>
          <a:endParaRPr lang="en-US"/>
        </a:p>
      </dgm:t>
    </dgm:pt>
    <dgm:pt modelId="{8398AB94-DDCA-E140-8AE9-FDB1DA232DDC}" type="pres">
      <dgm:prSet presAssocID="{25363BAB-86A5-4F52-9B47-633C5ED4DBA4}" presName="connTx" presStyleLbl="parChTrans1D2" presStyleIdx="1" presStyleCnt="4"/>
      <dgm:spPr/>
      <dgm:t>
        <a:bodyPr/>
        <a:lstStyle/>
        <a:p>
          <a:endParaRPr lang="en-US"/>
        </a:p>
      </dgm:t>
    </dgm:pt>
    <dgm:pt modelId="{86ED4DEC-B23B-F544-9029-B39EB7E8D0D4}" type="pres">
      <dgm:prSet presAssocID="{D0E042D0-7166-411E-9440-66E05DD8047D}" presName="node" presStyleLbl="node1" presStyleIdx="1" presStyleCnt="4" custScaleX="169161" custScaleY="169459" custRadScaleRad="114004" custRadScaleInc="0">
        <dgm:presLayoutVars>
          <dgm:bulletEnabled val="1"/>
        </dgm:presLayoutVars>
      </dgm:prSet>
      <dgm:spPr/>
      <dgm:t>
        <a:bodyPr/>
        <a:lstStyle/>
        <a:p>
          <a:endParaRPr lang="en-US"/>
        </a:p>
      </dgm:t>
    </dgm:pt>
    <dgm:pt modelId="{ABCD09F6-F559-634E-B6FA-F242EAE6211B}" type="pres">
      <dgm:prSet presAssocID="{826CE186-4F1B-40DC-8090-5528B78A3292}" presName="Name9" presStyleLbl="parChTrans1D2" presStyleIdx="2" presStyleCnt="4"/>
      <dgm:spPr/>
      <dgm:t>
        <a:bodyPr/>
        <a:lstStyle/>
        <a:p>
          <a:endParaRPr lang="en-US"/>
        </a:p>
      </dgm:t>
    </dgm:pt>
    <dgm:pt modelId="{64E396CA-5DD3-A948-B2BA-7A871C36810D}" type="pres">
      <dgm:prSet presAssocID="{826CE186-4F1B-40DC-8090-5528B78A3292}" presName="connTx" presStyleLbl="parChTrans1D2" presStyleIdx="2" presStyleCnt="4"/>
      <dgm:spPr/>
      <dgm:t>
        <a:bodyPr/>
        <a:lstStyle/>
        <a:p>
          <a:endParaRPr lang="en-US"/>
        </a:p>
      </dgm:t>
    </dgm:pt>
    <dgm:pt modelId="{C81F0A20-ED5C-4E4B-94A5-F8E031441133}" type="pres">
      <dgm:prSet presAssocID="{DEFF8820-5917-4A8D-9EF3-591C78369ED8}" presName="node" presStyleLbl="node1" presStyleIdx="2" presStyleCnt="4" custScaleX="175141" custScaleY="158016">
        <dgm:presLayoutVars>
          <dgm:bulletEnabled val="1"/>
        </dgm:presLayoutVars>
      </dgm:prSet>
      <dgm:spPr/>
      <dgm:t>
        <a:bodyPr/>
        <a:lstStyle/>
        <a:p>
          <a:endParaRPr lang="en-US"/>
        </a:p>
      </dgm:t>
    </dgm:pt>
    <dgm:pt modelId="{740E518D-F1FF-7E41-87A2-BA0F737841AB}" type="pres">
      <dgm:prSet presAssocID="{BDC02E74-EE72-40E1-9336-42E8FC322208}" presName="Name9" presStyleLbl="parChTrans1D2" presStyleIdx="3" presStyleCnt="4"/>
      <dgm:spPr/>
      <dgm:t>
        <a:bodyPr/>
        <a:lstStyle/>
        <a:p>
          <a:endParaRPr lang="en-US"/>
        </a:p>
      </dgm:t>
    </dgm:pt>
    <dgm:pt modelId="{CE99CE33-B696-BE4A-8A67-A3509CB11D3E}" type="pres">
      <dgm:prSet presAssocID="{BDC02E74-EE72-40E1-9336-42E8FC322208}" presName="connTx" presStyleLbl="parChTrans1D2" presStyleIdx="3" presStyleCnt="4"/>
      <dgm:spPr/>
      <dgm:t>
        <a:bodyPr/>
        <a:lstStyle/>
        <a:p>
          <a:endParaRPr lang="en-US"/>
        </a:p>
      </dgm:t>
    </dgm:pt>
    <dgm:pt modelId="{68527C21-E912-AF49-B5AE-80C0B2E8F219}" type="pres">
      <dgm:prSet presAssocID="{3372ADA2-5FEE-46F9-9093-40D7254B5AB2}" presName="node" presStyleLbl="node1" presStyleIdx="3" presStyleCnt="4" custScaleX="160936" custScaleY="128807">
        <dgm:presLayoutVars>
          <dgm:bulletEnabled val="1"/>
        </dgm:presLayoutVars>
      </dgm:prSet>
      <dgm:spPr/>
      <dgm:t>
        <a:bodyPr/>
        <a:lstStyle/>
        <a:p>
          <a:endParaRPr lang="en-US"/>
        </a:p>
      </dgm:t>
    </dgm:pt>
  </dgm:ptLst>
  <dgm:cxnLst>
    <dgm:cxn modelId="{325897A7-12EB-3544-9E19-FC750523F4C5}" type="presOf" srcId="{826CE186-4F1B-40DC-8090-5528B78A3292}" destId="{64E396CA-5DD3-A948-B2BA-7A871C36810D}" srcOrd="1" destOrd="0" presId="urn:microsoft.com/office/officeart/2005/8/layout/radial1"/>
    <dgm:cxn modelId="{534DB7B4-766D-0E49-BBC2-45C6010E46BA}" type="presOf" srcId="{BDC02E74-EE72-40E1-9336-42E8FC322208}" destId="{740E518D-F1FF-7E41-87A2-BA0F737841AB}" srcOrd="0" destOrd="0" presId="urn:microsoft.com/office/officeart/2005/8/layout/radial1"/>
    <dgm:cxn modelId="{4D6BAAC3-D21E-3C4B-A5C9-192BC9E8B40B}" type="presOf" srcId="{B8DAF5B4-C8A3-4A2D-B7E1-1B17BCC89629}" destId="{9CEA8FC6-DB3D-7D47-AEBC-DEA1F6C8ACB4}" srcOrd="0" destOrd="0" presId="urn:microsoft.com/office/officeart/2005/8/layout/radial1"/>
    <dgm:cxn modelId="{D6C8ABAE-F0DC-3849-A145-81912F303B0C}" type="presOf" srcId="{3372ADA2-5FEE-46F9-9093-40D7254B5AB2}" destId="{68527C21-E912-AF49-B5AE-80C0B2E8F219}" srcOrd="0" destOrd="0" presId="urn:microsoft.com/office/officeart/2005/8/layout/radial1"/>
    <dgm:cxn modelId="{C782B7CC-9C67-C546-98DC-50FC839828DD}" type="presOf" srcId="{214F1A4D-45F0-45FD-8ED7-EAB35BB4DDFD}" destId="{645D7817-DBBD-F94D-9A1F-25C9974A4688}" srcOrd="1" destOrd="0" presId="urn:microsoft.com/office/officeart/2005/8/layout/radial1"/>
    <dgm:cxn modelId="{9F576F53-96C7-6644-AF18-B2E1CA25FCBF}" type="presOf" srcId="{C82B44DF-0893-4DB3-BC87-5C0B96E97E6C}" destId="{53BCB18D-6FEB-2540-9771-ED999AC1EAAC}" srcOrd="0" destOrd="0" presId="urn:microsoft.com/office/officeart/2005/8/layout/radial1"/>
    <dgm:cxn modelId="{2BC349D6-D225-504A-BBFC-224D4C49AAF7}" type="presOf" srcId="{214F1A4D-45F0-45FD-8ED7-EAB35BB4DDFD}" destId="{6DAF58AC-A067-144C-BF28-C89D2189748A}" srcOrd="0" destOrd="0" presId="urn:microsoft.com/office/officeart/2005/8/layout/radial1"/>
    <dgm:cxn modelId="{C4D14D3A-138B-0D40-8AB7-0359C0F6957A}" type="presOf" srcId="{BDC02E74-EE72-40E1-9336-42E8FC322208}" destId="{CE99CE33-B696-BE4A-8A67-A3509CB11D3E}" srcOrd="1" destOrd="0" presId="urn:microsoft.com/office/officeart/2005/8/layout/radial1"/>
    <dgm:cxn modelId="{C480524F-3E9C-484F-B2F6-883D2497739B}" srcId="{C82B44DF-0893-4DB3-BC87-5C0B96E97E6C}" destId="{3372ADA2-5FEE-46F9-9093-40D7254B5AB2}" srcOrd="3" destOrd="0" parTransId="{BDC02E74-EE72-40E1-9336-42E8FC322208}" sibTransId="{E4D967C7-9C5F-4D6E-AFF3-39F18186E6A7}"/>
    <dgm:cxn modelId="{552D1B56-A33A-DF47-92C4-5EDA10460452}" type="presOf" srcId="{25363BAB-86A5-4F52-9B47-633C5ED4DBA4}" destId="{B7D32BE1-9917-2B43-94AC-B2B526FA0ED3}" srcOrd="0" destOrd="0" presId="urn:microsoft.com/office/officeart/2005/8/layout/radial1"/>
    <dgm:cxn modelId="{007A2102-AEC0-45E9-AE10-02B1AE2EA780}" srcId="{C82B44DF-0893-4DB3-BC87-5C0B96E97E6C}" destId="{DEFF8820-5917-4A8D-9EF3-591C78369ED8}" srcOrd="2" destOrd="0" parTransId="{826CE186-4F1B-40DC-8090-5528B78A3292}" sibTransId="{4E39856C-351E-4CE3-9BB4-A022FC61B567}"/>
    <dgm:cxn modelId="{9E6333D3-5B84-45A5-9FCA-58A6996ADD1E}" srcId="{C82B44DF-0893-4DB3-BC87-5C0B96E97E6C}" destId="{4C731B9F-D46F-41F3-851D-C33CE5C96759}" srcOrd="0" destOrd="0" parTransId="{214F1A4D-45F0-45FD-8ED7-EAB35BB4DDFD}" sibTransId="{4CF92761-57C4-4820-BC64-F54C06DF7DCF}"/>
    <dgm:cxn modelId="{47F01B2B-CBF7-6649-BD3B-D14B7592547C}" type="presOf" srcId="{D0E042D0-7166-411E-9440-66E05DD8047D}" destId="{86ED4DEC-B23B-F544-9029-B39EB7E8D0D4}" srcOrd="0" destOrd="0" presId="urn:microsoft.com/office/officeart/2005/8/layout/radial1"/>
    <dgm:cxn modelId="{DA085F00-0FB6-CF46-8464-7AD3827C6BC0}" type="presOf" srcId="{826CE186-4F1B-40DC-8090-5528B78A3292}" destId="{ABCD09F6-F559-634E-B6FA-F242EAE6211B}" srcOrd="0" destOrd="0" presId="urn:microsoft.com/office/officeart/2005/8/layout/radial1"/>
    <dgm:cxn modelId="{9A4996F7-B16A-AD43-AFE1-48507A4DD44B}" type="presOf" srcId="{4C731B9F-D46F-41F3-851D-C33CE5C96759}" destId="{3F97D097-EAD7-F649-B133-4976FF6E3FB6}" srcOrd="0" destOrd="0" presId="urn:microsoft.com/office/officeart/2005/8/layout/radial1"/>
    <dgm:cxn modelId="{C539B02B-77D7-6844-9508-D6C85242A2A4}" type="presOf" srcId="{25363BAB-86A5-4F52-9B47-633C5ED4DBA4}" destId="{8398AB94-DDCA-E140-8AE9-FDB1DA232DDC}" srcOrd="1" destOrd="0" presId="urn:microsoft.com/office/officeart/2005/8/layout/radial1"/>
    <dgm:cxn modelId="{7CFE04A5-AF96-1349-8E06-3A3EC23ED696}" type="presOf" srcId="{DEFF8820-5917-4A8D-9EF3-591C78369ED8}" destId="{C81F0A20-ED5C-4E4B-94A5-F8E031441133}" srcOrd="0" destOrd="0" presId="urn:microsoft.com/office/officeart/2005/8/layout/radial1"/>
    <dgm:cxn modelId="{1FE7659B-DCE9-4C95-8F4F-9787D21E7C81}" srcId="{C82B44DF-0893-4DB3-BC87-5C0B96E97E6C}" destId="{D0E042D0-7166-411E-9440-66E05DD8047D}" srcOrd="1" destOrd="0" parTransId="{25363BAB-86A5-4F52-9B47-633C5ED4DBA4}" sibTransId="{67019398-3423-4AA6-9846-24C7E620238C}"/>
    <dgm:cxn modelId="{EC989F0E-A208-4262-A452-CF6C79E73F32}" srcId="{B8DAF5B4-C8A3-4A2D-B7E1-1B17BCC89629}" destId="{C82B44DF-0893-4DB3-BC87-5C0B96E97E6C}" srcOrd="0" destOrd="0" parTransId="{DDB4D328-59C4-42FC-B07D-CF334DECD248}" sibTransId="{042A94BC-70A5-4B1A-8D78-FF8AAA224503}"/>
    <dgm:cxn modelId="{5ABD5A30-3528-1E43-968C-139E08A06A88}" type="presParOf" srcId="{9CEA8FC6-DB3D-7D47-AEBC-DEA1F6C8ACB4}" destId="{53BCB18D-6FEB-2540-9771-ED999AC1EAAC}" srcOrd="0" destOrd="0" presId="urn:microsoft.com/office/officeart/2005/8/layout/radial1"/>
    <dgm:cxn modelId="{1A1C4B27-0291-E648-A054-A2039D8CCCF4}" type="presParOf" srcId="{9CEA8FC6-DB3D-7D47-AEBC-DEA1F6C8ACB4}" destId="{6DAF58AC-A067-144C-BF28-C89D2189748A}" srcOrd="1" destOrd="0" presId="urn:microsoft.com/office/officeart/2005/8/layout/radial1"/>
    <dgm:cxn modelId="{839B395C-FD34-7C4C-B219-9B55AAE8A8EE}" type="presParOf" srcId="{6DAF58AC-A067-144C-BF28-C89D2189748A}" destId="{645D7817-DBBD-F94D-9A1F-25C9974A4688}" srcOrd="0" destOrd="0" presId="urn:microsoft.com/office/officeart/2005/8/layout/radial1"/>
    <dgm:cxn modelId="{88AE5173-8CBE-E74B-8E21-B02F91A41917}" type="presParOf" srcId="{9CEA8FC6-DB3D-7D47-AEBC-DEA1F6C8ACB4}" destId="{3F97D097-EAD7-F649-B133-4976FF6E3FB6}" srcOrd="2" destOrd="0" presId="urn:microsoft.com/office/officeart/2005/8/layout/radial1"/>
    <dgm:cxn modelId="{6DD967E4-4D14-5E4F-8F11-64EF1B26CC95}" type="presParOf" srcId="{9CEA8FC6-DB3D-7D47-AEBC-DEA1F6C8ACB4}" destId="{B7D32BE1-9917-2B43-94AC-B2B526FA0ED3}" srcOrd="3" destOrd="0" presId="urn:microsoft.com/office/officeart/2005/8/layout/radial1"/>
    <dgm:cxn modelId="{FC6294A1-A36C-A94F-A2CE-A58DBFE4D821}" type="presParOf" srcId="{B7D32BE1-9917-2B43-94AC-B2B526FA0ED3}" destId="{8398AB94-DDCA-E140-8AE9-FDB1DA232DDC}" srcOrd="0" destOrd="0" presId="urn:microsoft.com/office/officeart/2005/8/layout/radial1"/>
    <dgm:cxn modelId="{E0EFC116-893C-594D-9BC0-6BE2434832C0}" type="presParOf" srcId="{9CEA8FC6-DB3D-7D47-AEBC-DEA1F6C8ACB4}" destId="{86ED4DEC-B23B-F544-9029-B39EB7E8D0D4}" srcOrd="4" destOrd="0" presId="urn:microsoft.com/office/officeart/2005/8/layout/radial1"/>
    <dgm:cxn modelId="{FF07F28F-E33E-D747-985B-42CD12CD372E}" type="presParOf" srcId="{9CEA8FC6-DB3D-7D47-AEBC-DEA1F6C8ACB4}" destId="{ABCD09F6-F559-634E-B6FA-F242EAE6211B}" srcOrd="5" destOrd="0" presId="urn:microsoft.com/office/officeart/2005/8/layout/radial1"/>
    <dgm:cxn modelId="{999E2E23-2F75-CC4C-8892-AF2F8E0DE17B}" type="presParOf" srcId="{ABCD09F6-F559-634E-B6FA-F242EAE6211B}" destId="{64E396CA-5DD3-A948-B2BA-7A871C36810D}" srcOrd="0" destOrd="0" presId="urn:microsoft.com/office/officeart/2005/8/layout/radial1"/>
    <dgm:cxn modelId="{5EBDE4FF-0A95-134A-A05F-6A53750F421E}" type="presParOf" srcId="{9CEA8FC6-DB3D-7D47-AEBC-DEA1F6C8ACB4}" destId="{C81F0A20-ED5C-4E4B-94A5-F8E031441133}" srcOrd="6" destOrd="0" presId="urn:microsoft.com/office/officeart/2005/8/layout/radial1"/>
    <dgm:cxn modelId="{D98E0434-520C-124E-9B8F-97BE3CC8F9F3}" type="presParOf" srcId="{9CEA8FC6-DB3D-7D47-AEBC-DEA1F6C8ACB4}" destId="{740E518D-F1FF-7E41-87A2-BA0F737841AB}" srcOrd="7" destOrd="0" presId="urn:microsoft.com/office/officeart/2005/8/layout/radial1"/>
    <dgm:cxn modelId="{67103AF8-71BF-EF44-8981-99445F9094D0}" type="presParOf" srcId="{740E518D-F1FF-7E41-87A2-BA0F737841AB}" destId="{CE99CE33-B696-BE4A-8A67-A3509CB11D3E}" srcOrd="0" destOrd="0" presId="urn:microsoft.com/office/officeart/2005/8/layout/radial1"/>
    <dgm:cxn modelId="{DD5A59F6-E82D-4E41-BA58-F255BCD64027}" type="presParOf" srcId="{9CEA8FC6-DB3D-7D47-AEBC-DEA1F6C8ACB4}" destId="{68527C21-E912-AF49-B5AE-80C0B2E8F219}" srcOrd="8" destOrd="0" presId="urn:microsoft.com/office/officeart/2005/8/layout/radia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DAF5B4-C8A3-4A2D-B7E1-1B17BCC89629}" type="doc">
      <dgm:prSet loTypeId="urn:microsoft.com/office/officeart/2005/8/layout/radial6" loCatId="cycle" qsTypeId="urn:microsoft.com/office/officeart/2005/8/quickstyle/simple5" qsCatId="simple" csTypeId="urn:microsoft.com/office/officeart/2005/8/colors/colorful3" csCatId="colorful" phldr="1"/>
      <dgm:spPr/>
      <dgm:t>
        <a:bodyPr/>
        <a:lstStyle/>
        <a:p>
          <a:endParaRPr lang="tr-TR"/>
        </a:p>
      </dgm:t>
    </dgm:pt>
    <dgm:pt modelId="{C82B44DF-0893-4DB3-BC87-5C0B96E97E6C}">
      <dgm:prSet phldrT="[Metin]" custT="1"/>
      <dgm:spPr/>
      <dgm:t>
        <a:bodyPr/>
        <a:lstStyle/>
        <a:p>
          <a:r>
            <a:rPr lang="tr-TR" sz="2400" dirty="0" smtClean="0"/>
            <a:t>LAP</a:t>
          </a:r>
          <a:endParaRPr lang="tr-TR" sz="2400" dirty="0"/>
        </a:p>
      </dgm:t>
    </dgm:pt>
    <dgm:pt modelId="{DDB4D328-59C4-42FC-B07D-CF334DECD248}" type="parTrans" cxnId="{EC989F0E-A208-4262-A452-CF6C79E73F32}">
      <dgm:prSet/>
      <dgm:spPr/>
      <dgm:t>
        <a:bodyPr/>
        <a:lstStyle/>
        <a:p>
          <a:endParaRPr lang="tr-TR"/>
        </a:p>
      </dgm:t>
    </dgm:pt>
    <dgm:pt modelId="{042A94BC-70A5-4B1A-8D78-FF8AAA224503}" type="sibTrans" cxnId="{EC989F0E-A208-4262-A452-CF6C79E73F32}">
      <dgm:prSet/>
      <dgm:spPr/>
      <dgm:t>
        <a:bodyPr/>
        <a:lstStyle/>
        <a:p>
          <a:endParaRPr lang="tr-TR"/>
        </a:p>
      </dgm:t>
    </dgm:pt>
    <dgm:pt modelId="{4C731B9F-D46F-41F3-851D-C33CE5C96759}">
      <dgm:prSet phldrT="[Metin]" custT="1"/>
      <dgm:spPr/>
      <dgm:t>
        <a:bodyPr/>
        <a:lstStyle/>
        <a:p>
          <a:r>
            <a:rPr lang="tr-TR" sz="2400" dirty="0" smtClean="0"/>
            <a:t>Büyüklük</a:t>
          </a:r>
          <a:endParaRPr lang="tr-TR" sz="2400" dirty="0"/>
        </a:p>
      </dgm:t>
    </dgm:pt>
    <dgm:pt modelId="{214F1A4D-45F0-45FD-8ED7-EAB35BB4DDFD}" type="parTrans" cxnId="{9E6333D3-5B84-45A5-9FCA-58A6996ADD1E}">
      <dgm:prSet/>
      <dgm:spPr/>
      <dgm:t>
        <a:bodyPr/>
        <a:lstStyle/>
        <a:p>
          <a:endParaRPr lang="tr-TR"/>
        </a:p>
      </dgm:t>
    </dgm:pt>
    <dgm:pt modelId="{4CF92761-57C4-4820-BC64-F54C06DF7DCF}" type="sibTrans" cxnId="{9E6333D3-5B84-45A5-9FCA-58A6996ADD1E}">
      <dgm:prSet/>
      <dgm:spPr/>
      <dgm:t>
        <a:bodyPr/>
        <a:lstStyle/>
        <a:p>
          <a:endParaRPr lang="tr-TR"/>
        </a:p>
      </dgm:t>
    </dgm:pt>
    <dgm:pt modelId="{D0E042D0-7166-411E-9440-66E05DD8047D}">
      <dgm:prSet phldrT="[Metin]" custT="1"/>
      <dgm:spPr/>
      <dgm:t>
        <a:bodyPr/>
        <a:lstStyle/>
        <a:p>
          <a:r>
            <a:rPr lang="tr-TR" sz="2400" dirty="0" smtClean="0"/>
            <a:t>Kıvam</a:t>
          </a:r>
          <a:endParaRPr lang="tr-TR" sz="2400" dirty="0"/>
        </a:p>
      </dgm:t>
    </dgm:pt>
    <dgm:pt modelId="{25363BAB-86A5-4F52-9B47-633C5ED4DBA4}" type="parTrans" cxnId="{1FE7659B-DCE9-4C95-8F4F-9787D21E7C81}">
      <dgm:prSet/>
      <dgm:spPr/>
      <dgm:t>
        <a:bodyPr/>
        <a:lstStyle/>
        <a:p>
          <a:endParaRPr lang="tr-TR"/>
        </a:p>
      </dgm:t>
    </dgm:pt>
    <dgm:pt modelId="{67019398-3423-4AA6-9846-24C7E620238C}" type="sibTrans" cxnId="{1FE7659B-DCE9-4C95-8F4F-9787D21E7C81}">
      <dgm:prSet/>
      <dgm:spPr/>
      <dgm:t>
        <a:bodyPr/>
        <a:lstStyle/>
        <a:p>
          <a:endParaRPr lang="tr-TR"/>
        </a:p>
      </dgm:t>
    </dgm:pt>
    <dgm:pt modelId="{DEFF8820-5917-4A8D-9EF3-591C78369ED8}">
      <dgm:prSet phldrT="[Metin]" custT="1"/>
      <dgm:spPr/>
      <dgm:t>
        <a:bodyPr/>
        <a:lstStyle/>
        <a:p>
          <a:r>
            <a:rPr lang="tr-TR" sz="2400" dirty="0" smtClean="0"/>
            <a:t>Renk değişikliği</a:t>
          </a:r>
          <a:endParaRPr lang="tr-TR" sz="2400" dirty="0"/>
        </a:p>
      </dgm:t>
    </dgm:pt>
    <dgm:pt modelId="{826CE186-4F1B-40DC-8090-5528B78A3292}" type="parTrans" cxnId="{007A2102-AEC0-45E9-AE10-02B1AE2EA780}">
      <dgm:prSet/>
      <dgm:spPr/>
      <dgm:t>
        <a:bodyPr/>
        <a:lstStyle/>
        <a:p>
          <a:endParaRPr lang="tr-TR"/>
        </a:p>
      </dgm:t>
    </dgm:pt>
    <dgm:pt modelId="{4E39856C-351E-4CE3-9BB4-A022FC61B567}" type="sibTrans" cxnId="{007A2102-AEC0-45E9-AE10-02B1AE2EA780}">
      <dgm:prSet/>
      <dgm:spPr/>
      <dgm:t>
        <a:bodyPr/>
        <a:lstStyle/>
        <a:p>
          <a:endParaRPr lang="tr-TR"/>
        </a:p>
      </dgm:t>
    </dgm:pt>
    <dgm:pt modelId="{3372ADA2-5FEE-46F9-9093-40D7254B5AB2}">
      <dgm:prSet phldrT="[Metin]" custT="1"/>
      <dgm:spPr/>
      <dgm:t>
        <a:bodyPr/>
        <a:lstStyle/>
        <a:p>
          <a:r>
            <a:rPr lang="tr-TR" sz="2400" dirty="0" smtClean="0"/>
            <a:t>Hassasiyet</a:t>
          </a:r>
          <a:endParaRPr lang="tr-TR" sz="2400" dirty="0"/>
        </a:p>
      </dgm:t>
    </dgm:pt>
    <dgm:pt modelId="{BDC02E74-EE72-40E1-9336-42E8FC322208}" type="parTrans" cxnId="{C480524F-3E9C-484F-B2F6-883D2497739B}">
      <dgm:prSet/>
      <dgm:spPr/>
      <dgm:t>
        <a:bodyPr/>
        <a:lstStyle/>
        <a:p>
          <a:endParaRPr lang="tr-TR"/>
        </a:p>
      </dgm:t>
    </dgm:pt>
    <dgm:pt modelId="{E4D967C7-9C5F-4D6E-AFF3-39F18186E6A7}" type="sibTrans" cxnId="{C480524F-3E9C-484F-B2F6-883D2497739B}">
      <dgm:prSet/>
      <dgm:spPr/>
      <dgm:t>
        <a:bodyPr/>
        <a:lstStyle/>
        <a:p>
          <a:endParaRPr lang="tr-TR"/>
        </a:p>
      </dgm:t>
    </dgm:pt>
    <dgm:pt modelId="{14EE6D22-C557-4B1E-A805-E90D4C30A6F0}" type="pres">
      <dgm:prSet presAssocID="{B8DAF5B4-C8A3-4A2D-B7E1-1B17BCC89629}" presName="Name0" presStyleCnt="0">
        <dgm:presLayoutVars>
          <dgm:chMax val="1"/>
          <dgm:dir/>
          <dgm:animLvl val="ctr"/>
          <dgm:resizeHandles val="exact"/>
        </dgm:presLayoutVars>
      </dgm:prSet>
      <dgm:spPr/>
      <dgm:t>
        <a:bodyPr/>
        <a:lstStyle/>
        <a:p>
          <a:endParaRPr lang="en-US"/>
        </a:p>
      </dgm:t>
    </dgm:pt>
    <dgm:pt modelId="{442A3246-F63E-417E-8343-EB800AE527D3}" type="pres">
      <dgm:prSet presAssocID="{C82B44DF-0893-4DB3-BC87-5C0B96E97E6C}" presName="centerShape" presStyleLbl="node0" presStyleIdx="0" presStyleCnt="1" custScaleX="81526" custScaleY="74678" custLinFactNeighborX="27" custLinFactNeighborY="0"/>
      <dgm:spPr/>
      <dgm:t>
        <a:bodyPr/>
        <a:lstStyle/>
        <a:p>
          <a:endParaRPr lang="tr-TR"/>
        </a:p>
      </dgm:t>
    </dgm:pt>
    <dgm:pt modelId="{D84DB95A-A2CC-4064-A67B-2837AE2AD004}" type="pres">
      <dgm:prSet presAssocID="{4C731B9F-D46F-41F3-851D-C33CE5C96759}" presName="node" presStyleLbl="node1" presStyleIdx="0" presStyleCnt="4" custScaleX="144128" custScaleY="126428">
        <dgm:presLayoutVars>
          <dgm:bulletEnabled val="1"/>
        </dgm:presLayoutVars>
      </dgm:prSet>
      <dgm:spPr/>
      <dgm:t>
        <a:bodyPr/>
        <a:lstStyle/>
        <a:p>
          <a:endParaRPr lang="en-US"/>
        </a:p>
      </dgm:t>
    </dgm:pt>
    <dgm:pt modelId="{2EF2AF4C-D7A5-440D-BE85-A70D7FA34949}" type="pres">
      <dgm:prSet presAssocID="{4C731B9F-D46F-41F3-851D-C33CE5C96759}" presName="dummy" presStyleCnt="0"/>
      <dgm:spPr/>
      <dgm:t>
        <a:bodyPr/>
        <a:lstStyle/>
        <a:p>
          <a:endParaRPr lang="en-US"/>
        </a:p>
      </dgm:t>
    </dgm:pt>
    <dgm:pt modelId="{B0FCF868-B862-455D-87A1-0C3FA273627A}" type="pres">
      <dgm:prSet presAssocID="{4CF92761-57C4-4820-BC64-F54C06DF7DCF}" presName="sibTrans" presStyleLbl="sibTrans2D1" presStyleIdx="0" presStyleCnt="4"/>
      <dgm:spPr/>
      <dgm:t>
        <a:bodyPr/>
        <a:lstStyle/>
        <a:p>
          <a:endParaRPr lang="en-US"/>
        </a:p>
      </dgm:t>
    </dgm:pt>
    <dgm:pt modelId="{AF551828-87F8-417A-849B-5A5657F9F6BE}" type="pres">
      <dgm:prSet presAssocID="{D0E042D0-7166-411E-9440-66E05DD8047D}" presName="node" presStyleLbl="node1" presStyleIdx="1" presStyleCnt="4" custScaleX="167699" custScaleY="137044">
        <dgm:presLayoutVars>
          <dgm:bulletEnabled val="1"/>
        </dgm:presLayoutVars>
      </dgm:prSet>
      <dgm:spPr/>
      <dgm:t>
        <a:bodyPr/>
        <a:lstStyle/>
        <a:p>
          <a:endParaRPr lang="tr-TR"/>
        </a:p>
      </dgm:t>
    </dgm:pt>
    <dgm:pt modelId="{45113B3E-BC28-49FB-A2AB-C4B0174614F2}" type="pres">
      <dgm:prSet presAssocID="{D0E042D0-7166-411E-9440-66E05DD8047D}" presName="dummy" presStyleCnt="0"/>
      <dgm:spPr/>
      <dgm:t>
        <a:bodyPr/>
        <a:lstStyle/>
        <a:p>
          <a:endParaRPr lang="en-US"/>
        </a:p>
      </dgm:t>
    </dgm:pt>
    <dgm:pt modelId="{51DFB15B-D814-4AFF-85D2-FA6778FF53A5}" type="pres">
      <dgm:prSet presAssocID="{67019398-3423-4AA6-9846-24C7E620238C}" presName="sibTrans" presStyleLbl="sibTrans2D1" presStyleIdx="1" presStyleCnt="4"/>
      <dgm:spPr/>
      <dgm:t>
        <a:bodyPr/>
        <a:lstStyle/>
        <a:p>
          <a:endParaRPr lang="en-US"/>
        </a:p>
      </dgm:t>
    </dgm:pt>
    <dgm:pt modelId="{58A99B98-3A2D-4A91-BD40-5B95DB2EFC06}" type="pres">
      <dgm:prSet presAssocID="{DEFF8820-5917-4A8D-9EF3-591C78369ED8}" presName="node" presStyleLbl="node1" presStyleIdx="2" presStyleCnt="4" custScaleX="131007" custScaleY="132344">
        <dgm:presLayoutVars>
          <dgm:bulletEnabled val="1"/>
        </dgm:presLayoutVars>
      </dgm:prSet>
      <dgm:spPr/>
      <dgm:t>
        <a:bodyPr/>
        <a:lstStyle/>
        <a:p>
          <a:endParaRPr lang="tr-TR"/>
        </a:p>
      </dgm:t>
    </dgm:pt>
    <dgm:pt modelId="{E1329B6C-C46F-4F9D-8DC4-12DCF5098666}" type="pres">
      <dgm:prSet presAssocID="{DEFF8820-5917-4A8D-9EF3-591C78369ED8}" presName="dummy" presStyleCnt="0"/>
      <dgm:spPr/>
      <dgm:t>
        <a:bodyPr/>
        <a:lstStyle/>
        <a:p>
          <a:endParaRPr lang="en-US"/>
        </a:p>
      </dgm:t>
    </dgm:pt>
    <dgm:pt modelId="{59C3719E-7CBA-4435-9FF7-E52F2A6CFF8E}" type="pres">
      <dgm:prSet presAssocID="{4E39856C-351E-4CE3-9BB4-A022FC61B567}" presName="sibTrans" presStyleLbl="sibTrans2D1" presStyleIdx="2" presStyleCnt="4"/>
      <dgm:spPr/>
      <dgm:t>
        <a:bodyPr/>
        <a:lstStyle/>
        <a:p>
          <a:endParaRPr lang="en-US"/>
        </a:p>
      </dgm:t>
    </dgm:pt>
    <dgm:pt modelId="{E0080DFB-EF35-401B-B2D1-EFDEFBBD20F7}" type="pres">
      <dgm:prSet presAssocID="{3372ADA2-5FEE-46F9-9093-40D7254B5AB2}" presName="node" presStyleLbl="node1" presStyleIdx="3" presStyleCnt="4" custScaleX="169747" custScaleY="147165">
        <dgm:presLayoutVars>
          <dgm:bulletEnabled val="1"/>
        </dgm:presLayoutVars>
      </dgm:prSet>
      <dgm:spPr/>
      <dgm:t>
        <a:bodyPr/>
        <a:lstStyle/>
        <a:p>
          <a:endParaRPr lang="tr-TR"/>
        </a:p>
      </dgm:t>
    </dgm:pt>
    <dgm:pt modelId="{40E90A6E-CAAB-450F-86A9-339C974C2CC5}" type="pres">
      <dgm:prSet presAssocID="{3372ADA2-5FEE-46F9-9093-40D7254B5AB2}" presName="dummy" presStyleCnt="0"/>
      <dgm:spPr/>
      <dgm:t>
        <a:bodyPr/>
        <a:lstStyle/>
        <a:p>
          <a:endParaRPr lang="en-US"/>
        </a:p>
      </dgm:t>
    </dgm:pt>
    <dgm:pt modelId="{45E5C580-E958-470D-8063-E5B342FF9912}" type="pres">
      <dgm:prSet presAssocID="{E4D967C7-9C5F-4D6E-AFF3-39F18186E6A7}" presName="sibTrans" presStyleLbl="sibTrans2D1" presStyleIdx="3" presStyleCnt="4"/>
      <dgm:spPr/>
      <dgm:t>
        <a:bodyPr/>
        <a:lstStyle/>
        <a:p>
          <a:endParaRPr lang="en-US"/>
        </a:p>
      </dgm:t>
    </dgm:pt>
  </dgm:ptLst>
  <dgm:cxnLst>
    <dgm:cxn modelId="{44515CE1-0BDD-4408-A3CD-EC5C20ECBA9A}" type="presOf" srcId="{E4D967C7-9C5F-4D6E-AFF3-39F18186E6A7}" destId="{45E5C580-E958-470D-8063-E5B342FF9912}" srcOrd="0" destOrd="0" presId="urn:microsoft.com/office/officeart/2005/8/layout/radial6"/>
    <dgm:cxn modelId="{55910102-F01F-4217-8028-047A5539FD48}" type="presOf" srcId="{4CF92761-57C4-4820-BC64-F54C06DF7DCF}" destId="{B0FCF868-B862-455D-87A1-0C3FA273627A}" srcOrd="0" destOrd="0" presId="urn:microsoft.com/office/officeart/2005/8/layout/radial6"/>
    <dgm:cxn modelId="{EE44675E-D25F-4FDB-B254-92185190F616}" type="presOf" srcId="{3372ADA2-5FEE-46F9-9093-40D7254B5AB2}" destId="{E0080DFB-EF35-401B-B2D1-EFDEFBBD20F7}" srcOrd="0" destOrd="0" presId="urn:microsoft.com/office/officeart/2005/8/layout/radial6"/>
    <dgm:cxn modelId="{C59AD0F4-6D5E-4637-8930-AE51FB88D3BC}" type="presOf" srcId="{4C731B9F-D46F-41F3-851D-C33CE5C96759}" destId="{D84DB95A-A2CC-4064-A67B-2837AE2AD004}" srcOrd="0" destOrd="0" presId="urn:microsoft.com/office/officeart/2005/8/layout/radial6"/>
    <dgm:cxn modelId="{8E392B63-B45E-4E33-8CE7-A9D82D119CE2}" type="presOf" srcId="{67019398-3423-4AA6-9846-24C7E620238C}" destId="{51DFB15B-D814-4AFF-85D2-FA6778FF53A5}" srcOrd="0" destOrd="0" presId="urn:microsoft.com/office/officeart/2005/8/layout/radial6"/>
    <dgm:cxn modelId="{576C7B52-1D34-430C-9067-EAAD06E39676}" type="presOf" srcId="{C82B44DF-0893-4DB3-BC87-5C0B96E97E6C}" destId="{442A3246-F63E-417E-8343-EB800AE527D3}" srcOrd="0" destOrd="0" presId="urn:microsoft.com/office/officeart/2005/8/layout/radial6"/>
    <dgm:cxn modelId="{E87DBD78-6102-4131-9F74-0E1A6704AD30}" type="presOf" srcId="{4E39856C-351E-4CE3-9BB4-A022FC61B567}" destId="{59C3719E-7CBA-4435-9FF7-E52F2A6CFF8E}" srcOrd="0" destOrd="0" presId="urn:microsoft.com/office/officeart/2005/8/layout/radial6"/>
    <dgm:cxn modelId="{C480524F-3E9C-484F-B2F6-883D2497739B}" srcId="{C82B44DF-0893-4DB3-BC87-5C0B96E97E6C}" destId="{3372ADA2-5FEE-46F9-9093-40D7254B5AB2}" srcOrd="3" destOrd="0" parTransId="{BDC02E74-EE72-40E1-9336-42E8FC322208}" sibTransId="{E4D967C7-9C5F-4D6E-AFF3-39F18186E6A7}"/>
    <dgm:cxn modelId="{916375F9-DC48-4980-96B3-A3F2A3886CF3}" type="presOf" srcId="{DEFF8820-5917-4A8D-9EF3-591C78369ED8}" destId="{58A99B98-3A2D-4A91-BD40-5B95DB2EFC06}" srcOrd="0" destOrd="0" presId="urn:microsoft.com/office/officeart/2005/8/layout/radial6"/>
    <dgm:cxn modelId="{007A2102-AEC0-45E9-AE10-02B1AE2EA780}" srcId="{C82B44DF-0893-4DB3-BC87-5C0B96E97E6C}" destId="{DEFF8820-5917-4A8D-9EF3-591C78369ED8}" srcOrd="2" destOrd="0" parTransId="{826CE186-4F1B-40DC-8090-5528B78A3292}" sibTransId="{4E39856C-351E-4CE3-9BB4-A022FC61B567}"/>
    <dgm:cxn modelId="{0BBE86B0-9A8A-41C6-A30B-C7E35075D2A9}" type="presOf" srcId="{D0E042D0-7166-411E-9440-66E05DD8047D}" destId="{AF551828-87F8-417A-849B-5A5657F9F6BE}" srcOrd="0" destOrd="0" presId="urn:microsoft.com/office/officeart/2005/8/layout/radial6"/>
    <dgm:cxn modelId="{9E6333D3-5B84-45A5-9FCA-58A6996ADD1E}" srcId="{C82B44DF-0893-4DB3-BC87-5C0B96E97E6C}" destId="{4C731B9F-D46F-41F3-851D-C33CE5C96759}" srcOrd="0" destOrd="0" parTransId="{214F1A4D-45F0-45FD-8ED7-EAB35BB4DDFD}" sibTransId="{4CF92761-57C4-4820-BC64-F54C06DF7DCF}"/>
    <dgm:cxn modelId="{F7DE84ED-2AD7-411A-8934-3704AD031DD8}" type="presOf" srcId="{B8DAF5B4-C8A3-4A2D-B7E1-1B17BCC89629}" destId="{14EE6D22-C557-4B1E-A805-E90D4C30A6F0}" srcOrd="0" destOrd="0" presId="urn:microsoft.com/office/officeart/2005/8/layout/radial6"/>
    <dgm:cxn modelId="{1FE7659B-DCE9-4C95-8F4F-9787D21E7C81}" srcId="{C82B44DF-0893-4DB3-BC87-5C0B96E97E6C}" destId="{D0E042D0-7166-411E-9440-66E05DD8047D}" srcOrd="1" destOrd="0" parTransId="{25363BAB-86A5-4F52-9B47-633C5ED4DBA4}" sibTransId="{67019398-3423-4AA6-9846-24C7E620238C}"/>
    <dgm:cxn modelId="{EC989F0E-A208-4262-A452-CF6C79E73F32}" srcId="{B8DAF5B4-C8A3-4A2D-B7E1-1B17BCC89629}" destId="{C82B44DF-0893-4DB3-BC87-5C0B96E97E6C}" srcOrd="0" destOrd="0" parTransId="{DDB4D328-59C4-42FC-B07D-CF334DECD248}" sibTransId="{042A94BC-70A5-4B1A-8D78-FF8AAA224503}"/>
    <dgm:cxn modelId="{62C88F43-C56E-48C5-8F63-215957DCF57F}" type="presParOf" srcId="{14EE6D22-C557-4B1E-A805-E90D4C30A6F0}" destId="{442A3246-F63E-417E-8343-EB800AE527D3}" srcOrd="0" destOrd="0" presId="urn:microsoft.com/office/officeart/2005/8/layout/radial6"/>
    <dgm:cxn modelId="{44A19E92-C465-4658-A3FE-07D7B96C3467}" type="presParOf" srcId="{14EE6D22-C557-4B1E-A805-E90D4C30A6F0}" destId="{D84DB95A-A2CC-4064-A67B-2837AE2AD004}" srcOrd="1" destOrd="0" presId="urn:microsoft.com/office/officeart/2005/8/layout/radial6"/>
    <dgm:cxn modelId="{C98CBFE7-574F-405E-8D69-B748C0FB2A31}" type="presParOf" srcId="{14EE6D22-C557-4B1E-A805-E90D4C30A6F0}" destId="{2EF2AF4C-D7A5-440D-BE85-A70D7FA34949}" srcOrd="2" destOrd="0" presId="urn:microsoft.com/office/officeart/2005/8/layout/radial6"/>
    <dgm:cxn modelId="{29AD2687-6777-44C6-8D79-4B698BAE2BDD}" type="presParOf" srcId="{14EE6D22-C557-4B1E-A805-E90D4C30A6F0}" destId="{B0FCF868-B862-455D-87A1-0C3FA273627A}" srcOrd="3" destOrd="0" presId="urn:microsoft.com/office/officeart/2005/8/layout/radial6"/>
    <dgm:cxn modelId="{5D74AC57-4DE1-4B21-868A-EA995CA240A2}" type="presParOf" srcId="{14EE6D22-C557-4B1E-A805-E90D4C30A6F0}" destId="{AF551828-87F8-417A-849B-5A5657F9F6BE}" srcOrd="4" destOrd="0" presId="urn:microsoft.com/office/officeart/2005/8/layout/radial6"/>
    <dgm:cxn modelId="{F47739C1-BA45-4F98-8649-AA9A82F4F7CC}" type="presParOf" srcId="{14EE6D22-C557-4B1E-A805-E90D4C30A6F0}" destId="{45113B3E-BC28-49FB-A2AB-C4B0174614F2}" srcOrd="5" destOrd="0" presId="urn:microsoft.com/office/officeart/2005/8/layout/radial6"/>
    <dgm:cxn modelId="{ABDFCC94-2F99-4553-BD2B-DE6C7B1EA7D9}" type="presParOf" srcId="{14EE6D22-C557-4B1E-A805-E90D4C30A6F0}" destId="{51DFB15B-D814-4AFF-85D2-FA6778FF53A5}" srcOrd="6" destOrd="0" presId="urn:microsoft.com/office/officeart/2005/8/layout/radial6"/>
    <dgm:cxn modelId="{F9756A25-B6AF-4C11-A8C3-BDDAE3423797}" type="presParOf" srcId="{14EE6D22-C557-4B1E-A805-E90D4C30A6F0}" destId="{58A99B98-3A2D-4A91-BD40-5B95DB2EFC06}" srcOrd="7" destOrd="0" presId="urn:microsoft.com/office/officeart/2005/8/layout/radial6"/>
    <dgm:cxn modelId="{B50C2C32-B729-4140-9E34-D14D7A2B5691}" type="presParOf" srcId="{14EE6D22-C557-4B1E-A805-E90D4C30A6F0}" destId="{E1329B6C-C46F-4F9D-8DC4-12DCF5098666}" srcOrd="8" destOrd="0" presId="urn:microsoft.com/office/officeart/2005/8/layout/radial6"/>
    <dgm:cxn modelId="{AF1AFCFE-B65F-4037-92B8-FE6F4561CA86}" type="presParOf" srcId="{14EE6D22-C557-4B1E-A805-E90D4C30A6F0}" destId="{59C3719E-7CBA-4435-9FF7-E52F2A6CFF8E}" srcOrd="9" destOrd="0" presId="urn:microsoft.com/office/officeart/2005/8/layout/radial6"/>
    <dgm:cxn modelId="{D8A980A0-9C43-45FA-97E3-DD49C9636711}" type="presParOf" srcId="{14EE6D22-C557-4B1E-A805-E90D4C30A6F0}" destId="{E0080DFB-EF35-401B-B2D1-EFDEFBBD20F7}" srcOrd="10" destOrd="0" presId="urn:microsoft.com/office/officeart/2005/8/layout/radial6"/>
    <dgm:cxn modelId="{BC8BEF48-5499-4E14-A1A0-F573362A1166}" type="presParOf" srcId="{14EE6D22-C557-4B1E-A805-E90D4C30A6F0}" destId="{40E90A6E-CAAB-450F-86A9-339C974C2CC5}" srcOrd="11" destOrd="0" presId="urn:microsoft.com/office/officeart/2005/8/layout/radial6"/>
    <dgm:cxn modelId="{831D3B16-A11C-433D-A57F-4E933BE48C32}" type="presParOf" srcId="{14EE6D22-C557-4B1E-A805-E90D4C30A6F0}" destId="{45E5C580-E958-470D-8063-E5B342FF9912}" srcOrd="12"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A5F112-A63C-3444-A904-AF43CF9F8803}" type="doc">
      <dgm:prSet loTypeId="urn:microsoft.com/office/officeart/2008/layout/NameandTitleOrganizationalChart" loCatId="cycle" qsTypeId="urn:microsoft.com/office/officeart/2005/8/quickstyle/simple4" qsCatId="simple" csTypeId="urn:microsoft.com/office/officeart/2005/8/colors/colorful2" csCatId="colorful" phldr="1"/>
      <dgm:spPr/>
      <dgm:t>
        <a:bodyPr/>
        <a:lstStyle/>
        <a:p>
          <a:endParaRPr lang="en-US"/>
        </a:p>
      </dgm:t>
    </dgm:pt>
    <dgm:pt modelId="{B5BAE99D-A876-EF4F-BB29-A598C69F57F6}">
      <dgm:prSet phldrT="[Text]"/>
      <dgm:spPr/>
      <dgm:t>
        <a:bodyPr/>
        <a:lstStyle/>
        <a:p>
          <a:r>
            <a:rPr lang="en-US" dirty="0" smtClean="0"/>
            <a:t>LAP</a:t>
          </a:r>
          <a:endParaRPr lang="en-US" dirty="0"/>
        </a:p>
      </dgm:t>
    </dgm:pt>
    <dgm:pt modelId="{537E5361-51B0-E144-A218-D71A6071B41E}" type="parTrans" cxnId="{32890ED2-6D88-3149-99FB-A8603E68C067}">
      <dgm:prSet/>
      <dgm:spPr/>
      <dgm:t>
        <a:bodyPr/>
        <a:lstStyle/>
        <a:p>
          <a:endParaRPr lang="en-US"/>
        </a:p>
      </dgm:t>
    </dgm:pt>
    <dgm:pt modelId="{AD8EDC87-93DA-1F4A-B747-DA18CA6DFCF8}" type="sibTrans" cxnId="{32890ED2-6D88-3149-99FB-A8603E68C067}">
      <dgm:prSet/>
      <dgm:spPr/>
      <dgm:t>
        <a:bodyPr/>
        <a:lstStyle/>
        <a:p>
          <a:pPr algn="ctr"/>
          <a:r>
            <a:rPr lang="en-US" dirty="0" smtClean="0"/>
            <a:t>ÖNTANI</a:t>
          </a:r>
          <a:endParaRPr lang="en-US" dirty="0"/>
        </a:p>
      </dgm:t>
    </dgm:pt>
    <dgm:pt modelId="{65D8EEF6-DD3B-614F-8174-4618301F192E}">
      <dgm:prSet phldrT="[Text]"/>
      <dgm:spPr/>
      <dgm:t>
        <a:bodyPr/>
        <a:lstStyle/>
        <a:p>
          <a:r>
            <a:rPr lang="en-US" dirty="0" smtClean="0"/>
            <a:t>KESİN</a:t>
          </a:r>
          <a:endParaRPr lang="en-US" dirty="0"/>
        </a:p>
      </dgm:t>
    </dgm:pt>
    <dgm:pt modelId="{5331F427-C1AF-5846-B425-73ED9A1D77AD}" type="parTrans" cxnId="{0CC0E42D-2289-1E42-A409-5E41B40C3A75}">
      <dgm:prSet/>
      <dgm:spPr/>
      <dgm:t>
        <a:bodyPr/>
        <a:lstStyle/>
        <a:p>
          <a:endParaRPr lang="en-US"/>
        </a:p>
      </dgm:t>
    </dgm:pt>
    <dgm:pt modelId="{66F976A3-C9ED-3B4B-A935-D418C395FBE1}" type="sibTrans" cxnId="{0CC0E42D-2289-1E42-A409-5E41B40C3A75}">
      <dgm:prSet/>
      <dgm:spPr/>
      <dgm:t>
        <a:bodyPr/>
        <a:lstStyle/>
        <a:p>
          <a:r>
            <a:rPr lang="en-US" b="1" dirty="0" smtClean="0"/>
            <a:t>TEDAVİ BA</a:t>
          </a:r>
          <a:r>
            <a:rPr lang="en-US" dirty="0" smtClean="0"/>
            <a:t>ŞLA</a:t>
          </a:r>
          <a:endParaRPr lang="en-US" dirty="0"/>
        </a:p>
      </dgm:t>
    </dgm:pt>
    <dgm:pt modelId="{F4269209-F669-BD42-9172-BC235CECAB72}">
      <dgm:prSet phldrT="[Text]"/>
      <dgm:spPr/>
      <dgm:t>
        <a:bodyPr/>
        <a:lstStyle/>
        <a:p>
          <a:r>
            <a:rPr lang="en-US" dirty="0" smtClean="0"/>
            <a:t>ŞÜPHELİ</a:t>
          </a:r>
          <a:endParaRPr lang="en-US" dirty="0"/>
        </a:p>
      </dgm:t>
    </dgm:pt>
    <dgm:pt modelId="{B4E33C71-DCCA-AF41-807B-E00014835103}" type="parTrans" cxnId="{0D23222A-2017-8942-BC7D-D941FE03D0B9}">
      <dgm:prSet/>
      <dgm:spPr/>
      <dgm:t>
        <a:bodyPr/>
        <a:lstStyle/>
        <a:p>
          <a:endParaRPr lang="en-US"/>
        </a:p>
      </dgm:t>
    </dgm:pt>
    <dgm:pt modelId="{7E14BACA-46E0-EC40-89B6-BC96B218CAB5}" type="sibTrans" cxnId="{0D23222A-2017-8942-BC7D-D941FE03D0B9}">
      <dgm:prSet custT="1"/>
      <dgm:spPr/>
      <dgm:t>
        <a:bodyPr/>
        <a:lstStyle/>
        <a:p>
          <a:pPr algn="ctr"/>
          <a:r>
            <a:rPr lang="en-US" sz="1700" dirty="0" smtClean="0"/>
            <a:t> </a:t>
          </a:r>
          <a:r>
            <a:rPr lang="en-US" sz="2000" b="1" dirty="0" smtClean="0"/>
            <a:t>TETKİK İSTE</a:t>
          </a:r>
        </a:p>
        <a:p>
          <a:pPr algn="ctr"/>
          <a:r>
            <a:rPr lang="en-US" sz="2000" b="1" dirty="0" smtClean="0"/>
            <a:t>TANIYI KESİNLEŞTİR</a:t>
          </a:r>
          <a:endParaRPr lang="en-US" sz="2000" b="1" dirty="0"/>
        </a:p>
      </dgm:t>
    </dgm:pt>
    <dgm:pt modelId="{D6870240-892E-B146-B7BD-4D1F319AA20F}">
      <dgm:prSet phldrT="[Text]"/>
      <dgm:spPr/>
      <dgm:t>
        <a:bodyPr/>
        <a:lstStyle/>
        <a:p>
          <a:r>
            <a:rPr lang="en-US" dirty="0" smtClean="0"/>
            <a:t>AÇIKLANAMIYOR</a:t>
          </a:r>
          <a:endParaRPr lang="en-US" dirty="0"/>
        </a:p>
      </dgm:t>
    </dgm:pt>
    <dgm:pt modelId="{14B3746E-139B-B943-9175-C6C26117D885}" type="parTrans" cxnId="{0CA348CE-C0DE-CB4F-BFB8-8EDECB118B4A}">
      <dgm:prSet/>
      <dgm:spPr/>
      <dgm:t>
        <a:bodyPr/>
        <a:lstStyle/>
        <a:p>
          <a:endParaRPr lang="en-US"/>
        </a:p>
      </dgm:t>
    </dgm:pt>
    <dgm:pt modelId="{FB27C7DD-3614-FC44-879A-0EEDB5A55A8C}" type="sibTrans" cxnId="{0CA348CE-C0DE-CB4F-BFB8-8EDECB118B4A}">
      <dgm:prSet custT="1"/>
      <dgm:spPr/>
      <dgm:t>
        <a:bodyPr/>
        <a:lstStyle/>
        <a:p>
          <a:pPr algn="ctr"/>
          <a:r>
            <a:rPr lang="en-US" sz="2000" b="1" dirty="0" smtClean="0"/>
            <a:t>LOKALİZE----YAYGIN</a:t>
          </a:r>
        </a:p>
        <a:p>
          <a:pPr algn="ctr"/>
          <a:r>
            <a:rPr lang="en-US" sz="2000" b="1" dirty="0" smtClean="0"/>
            <a:t>DOKU TANISI</a:t>
          </a:r>
        </a:p>
        <a:p>
          <a:pPr algn="ctr"/>
          <a:r>
            <a:rPr lang="en-US" sz="2000" b="1" dirty="0" smtClean="0"/>
            <a:t>BİYOPSİ</a:t>
          </a:r>
          <a:endParaRPr lang="en-US" sz="2000" b="1" dirty="0"/>
        </a:p>
      </dgm:t>
    </dgm:pt>
    <dgm:pt modelId="{6258450A-F534-1C42-9897-5C34676E62C8}" type="pres">
      <dgm:prSet presAssocID="{03A5F112-A63C-3444-A904-AF43CF9F8803}" presName="hierChild1" presStyleCnt="0">
        <dgm:presLayoutVars>
          <dgm:orgChart val="1"/>
          <dgm:chPref val="1"/>
          <dgm:dir/>
          <dgm:animOne val="branch"/>
          <dgm:animLvl val="lvl"/>
          <dgm:resizeHandles/>
        </dgm:presLayoutVars>
      </dgm:prSet>
      <dgm:spPr/>
      <dgm:t>
        <a:bodyPr/>
        <a:lstStyle/>
        <a:p>
          <a:endParaRPr lang="tr-TR"/>
        </a:p>
      </dgm:t>
    </dgm:pt>
    <dgm:pt modelId="{31F4B96E-D239-8A46-B6F8-C67FD3FCD210}" type="pres">
      <dgm:prSet presAssocID="{B5BAE99D-A876-EF4F-BB29-A598C69F57F6}" presName="hierRoot1" presStyleCnt="0">
        <dgm:presLayoutVars>
          <dgm:hierBranch val="init"/>
        </dgm:presLayoutVars>
      </dgm:prSet>
      <dgm:spPr/>
    </dgm:pt>
    <dgm:pt modelId="{3A9BCFB1-4FF3-1D48-A58D-3DAB39C2467E}" type="pres">
      <dgm:prSet presAssocID="{B5BAE99D-A876-EF4F-BB29-A598C69F57F6}" presName="rootComposite1" presStyleCnt="0"/>
      <dgm:spPr/>
    </dgm:pt>
    <dgm:pt modelId="{E687433C-5F81-7549-9F21-4996B7A5A461}" type="pres">
      <dgm:prSet presAssocID="{B5BAE99D-A876-EF4F-BB29-A598C69F57F6}" presName="rootText1" presStyleLbl="node0" presStyleIdx="0" presStyleCnt="1" custScaleX="116976" custScaleY="161425">
        <dgm:presLayoutVars>
          <dgm:chMax/>
          <dgm:chPref val="3"/>
        </dgm:presLayoutVars>
      </dgm:prSet>
      <dgm:spPr/>
      <dgm:t>
        <a:bodyPr/>
        <a:lstStyle/>
        <a:p>
          <a:endParaRPr lang="en-US"/>
        </a:p>
      </dgm:t>
    </dgm:pt>
    <dgm:pt modelId="{1EFD360B-88A8-6D45-AE1B-81281986D686}" type="pres">
      <dgm:prSet presAssocID="{B5BAE99D-A876-EF4F-BB29-A598C69F57F6}" presName="titleText1" presStyleLbl="fgAcc0" presStyleIdx="0" presStyleCnt="1" custLinFactNeighborX="-9879" custLinFactNeighborY="-8408">
        <dgm:presLayoutVars>
          <dgm:chMax val="0"/>
          <dgm:chPref val="0"/>
        </dgm:presLayoutVars>
      </dgm:prSet>
      <dgm:spPr/>
      <dgm:t>
        <a:bodyPr/>
        <a:lstStyle/>
        <a:p>
          <a:endParaRPr lang="tr-TR"/>
        </a:p>
      </dgm:t>
    </dgm:pt>
    <dgm:pt modelId="{49753ACB-3B9B-2B4A-8E7E-7A0F5E4A2981}" type="pres">
      <dgm:prSet presAssocID="{B5BAE99D-A876-EF4F-BB29-A598C69F57F6}" presName="rootConnector1" presStyleLbl="node1" presStyleIdx="0" presStyleCnt="3"/>
      <dgm:spPr/>
      <dgm:t>
        <a:bodyPr/>
        <a:lstStyle/>
        <a:p>
          <a:endParaRPr lang="tr-TR"/>
        </a:p>
      </dgm:t>
    </dgm:pt>
    <dgm:pt modelId="{3B425CE8-F9B8-2849-832F-85E0D00390F7}" type="pres">
      <dgm:prSet presAssocID="{B5BAE99D-A876-EF4F-BB29-A598C69F57F6}" presName="hierChild2" presStyleCnt="0"/>
      <dgm:spPr/>
    </dgm:pt>
    <dgm:pt modelId="{3092D668-3309-9C45-9270-B2C4276A1990}" type="pres">
      <dgm:prSet presAssocID="{5331F427-C1AF-5846-B425-73ED9A1D77AD}" presName="Name37" presStyleLbl="parChTrans1D2" presStyleIdx="0" presStyleCnt="3"/>
      <dgm:spPr/>
      <dgm:t>
        <a:bodyPr/>
        <a:lstStyle/>
        <a:p>
          <a:endParaRPr lang="tr-TR"/>
        </a:p>
      </dgm:t>
    </dgm:pt>
    <dgm:pt modelId="{D6512B2C-207C-DA45-8347-A9C06F56DB97}" type="pres">
      <dgm:prSet presAssocID="{65D8EEF6-DD3B-614F-8174-4618301F192E}" presName="hierRoot2" presStyleCnt="0">
        <dgm:presLayoutVars>
          <dgm:hierBranch val="init"/>
        </dgm:presLayoutVars>
      </dgm:prSet>
      <dgm:spPr/>
    </dgm:pt>
    <dgm:pt modelId="{0BDF5404-21D7-D54B-9F74-69F273DAE739}" type="pres">
      <dgm:prSet presAssocID="{65D8EEF6-DD3B-614F-8174-4618301F192E}" presName="rootComposite" presStyleCnt="0"/>
      <dgm:spPr/>
    </dgm:pt>
    <dgm:pt modelId="{F903DD9B-7DE4-B44D-BD3C-FF6E6A5D3FCC}" type="pres">
      <dgm:prSet presAssocID="{65D8EEF6-DD3B-614F-8174-4618301F192E}" presName="rootText" presStyleLbl="node1" presStyleIdx="0" presStyleCnt="3">
        <dgm:presLayoutVars>
          <dgm:chMax/>
          <dgm:chPref val="3"/>
        </dgm:presLayoutVars>
      </dgm:prSet>
      <dgm:spPr/>
      <dgm:t>
        <a:bodyPr/>
        <a:lstStyle/>
        <a:p>
          <a:endParaRPr lang="en-US"/>
        </a:p>
      </dgm:t>
    </dgm:pt>
    <dgm:pt modelId="{113AB8E9-990E-2845-8CB7-2EE98C7C954A}" type="pres">
      <dgm:prSet presAssocID="{65D8EEF6-DD3B-614F-8174-4618301F192E}" presName="titleText2" presStyleLbl="fgAcc1" presStyleIdx="0" presStyleCnt="3" custLinFactY="7244" custLinFactNeighborX="-18215" custLinFactNeighborY="100000">
        <dgm:presLayoutVars>
          <dgm:chMax val="0"/>
          <dgm:chPref val="0"/>
        </dgm:presLayoutVars>
      </dgm:prSet>
      <dgm:spPr/>
      <dgm:t>
        <a:bodyPr/>
        <a:lstStyle/>
        <a:p>
          <a:endParaRPr lang="tr-TR"/>
        </a:p>
      </dgm:t>
    </dgm:pt>
    <dgm:pt modelId="{77E0587F-8172-6A43-B25A-B77ABFC352EE}" type="pres">
      <dgm:prSet presAssocID="{65D8EEF6-DD3B-614F-8174-4618301F192E}" presName="rootConnector" presStyleLbl="node2" presStyleIdx="0" presStyleCnt="0"/>
      <dgm:spPr/>
      <dgm:t>
        <a:bodyPr/>
        <a:lstStyle/>
        <a:p>
          <a:endParaRPr lang="tr-TR"/>
        </a:p>
      </dgm:t>
    </dgm:pt>
    <dgm:pt modelId="{9A6D88F2-4B02-C045-AF8B-9B192175285D}" type="pres">
      <dgm:prSet presAssocID="{65D8EEF6-DD3B-614F-8174-4618301F192E}" presName="hierChild4" presStyleCnt="0"/>
      <dgm:spPr/>
    </dgm:pt>
    <dgm:pt modelId="{D0E7BE19-E6E1-8D4E-8455-BAA5D837DD1D}" type="pres">
      <dgm:prSet presAssocID="{65D8EEF6-DD3B-614F-8174-4618301F192E}" presName="hierChild5" presStyleCnt="0"/>
      <dgm:spPr/>
    </dgm:pt>
    <dgm:pt modelId="{084C357A-9B13-2F47-962F-EF232681F1E7}" type="pres">
      <dgm:prSet presAssocID="{B4E33C71-DCCA-AF41-807B-E00014835103}" presName="Name37" presStyleLbl="parChTrans1D2" presStyleIdx="1" presStyleCnt="3"/>
      <dgm:spPr/>
      <dgm:t>
        <a:bodyPr/>
        <a:lstStyle/>
        <a:p>
          <a:endParaRPr lang="tr-TR"/>
        </a:p>
      </dgm:t>
    </dgm:pt>
    <dgm:pt modelId="{21A2C513-BCD0-2145-AD03-BF31EEAF0F18}" type="pres">
      <dgm:prSet presAssocID="{F4269209-F669-BD42-9172-BC235CECAB72}" presName="hierRoot2" presStyleCnt="0">
        <dgm:presLayoutVars>
          <dgm:hierBranch val="init"/>
        </dgm:presLayoutVars>
      </dgm:prSet>
      <dgm:spPr/>
    </dgm:pt>
    <dgm:pt modelId="{391DC33E-2E0B-2F47-85E3-B852F936128B}" type="pres">
      <dgm:prSet presAssocID="{F4269209-F669-BD42-9172-BC235CECAB72}" presName="rootComposite" presStyleCnt="0"/>
      <dgm:spPr/>
    </dgm:pt>
    <dgm:pt modelId="{9E690091-EE52-F443-BC67-6938359C95E7}" type="pres">
      <dgm:prSet presAssocID="{F4269209-F669-BD42-9172-BC235CECAB72}" presName="rootText" presStyleLbl="node1" presStyleIdx="1" presStyleCnt="3">
        <dgm:presLayoutVars>
          <dgm:chMax/>
          <dgm:chPref val="3"/>
        </dgm:presLayoutVars>
      </dgm:prSet>
      <dgm:spPr/>
      <dgm:t>
        <a:bodyPr/>
        <a:lstStyle/>
        <a:p>
          <a:endParaRPr lang="tr-TR"/>
        </a:p>
      </dgm:t>
    </dgm:pt>
    <dgm:pt modelId="{8AECBDFB-590D-C54D-9567-3D0B7FAF30D1}" type="pres">
      <dgm:prSet presAssocID="{F4269209-F669-BD42-9172-BC235CECAB72}" presName="titleText2" presStyleLbl="fgAcc1" presStyleIdx="1" presStyleCnt="3" custScaleX="100431" custScaleY="307006" custLinFactY="68459" custLinFactNeighborX="-8937" custLinFactNeighborY="100000">
        <dgm:presLayoutVars>
          <dgm:chMax val="0"/>
          <dgm:chPref val="0"/>
        </dgm:presLayoutVars>
      </dgm:prSet>
      <dgm:spPr/>
      <dgm:t>
        <a:bodyPr/>
        <a:lstStyle/>
        <a:p>
          <a:endParaRPr lang="en-US"/>
        </a:p>
      </dgm:t>
    </dgm:pt>
    <dgm:pt modelId="{6109D1B5-67BE-6B4F-A452-8C5C6A33ECEE}" type="pres">
      <dgm:prSet presAssocID="{F4269209-F669-BD42-9172-BC235CECAB72}" presName="rootConnector" presStyleLbl="node2" presStyleIdx="0" presStyleCnt="0"/>
      <dgm:spPr/>
      <dgm:t>
        <a:bodyPr/>
        <a:lstStyle/>
        <a:p>
          <a:endParaRPr lang="tr-TR"/>
        </a:p>
      </dgm:t>
    </dgm:pt>
    <dgm:pt modelId="{B391711C-958D-D446-93D9-BD660816D136}" type="pres">
      <dgm:prSet presAssocID="{F4269209-F669-BD42-9172-BC235CECAB72}" presName="hierChild4" presStyleCnt="0"/>
      <dgm:spPr/>
    </dgm:pt>
    <dgm:pt modelId="{1907232D-8D01-5C48-BE35-047CBBC0ED61}" type="pres">
      <dgm:prSet presAssocID="{F4269209-F669-BD42-9172-BC235CECAB72}" presName="hierChild5" presStyleCnt="0"/>
      <dgm:spPr/>
    </dgm:pt>
    <dgm:pt modelId="{1D0C3406-792D-1249-94D8-C5883212ED54}" type="pres">
      <dgm:prSet presAssocID="{14B3746E-139B-B943-9175-C6C26117D885}" presName="Name37" presStyleLbl="parChTrans1D2" presStyleIdx="2" presStyleCnt="3"/>
      <dgm:spPr/>
      <dgm:t>
        <a:bodyPr/>
        <a:lstStyle/>
        <a:p>
          <a:endParaRPr lang="tr-TR"/>
        </a:p>
      </dgm:t>
    </dgm:pt>
    <dgm:pt modelId="{854A943B-3110-6B4E-9115-C014140E7EC4}" type="pres">
      <dgm:prSet presAssocID="{D6870240-892E-B146-B7BD-4D1F319AA20F}" presName="hierRoot2" presStyleCnt="0">
        <dgm:presLayoutVars>
          <dgm:hierBranch val="init"/>
        </dgm:presLayoutVars>
      </dgm:prSet>
      <dgm:spPr/>
    </dgm:pt>
    <dgm:pt modelId="{98982BCC-798A-3B4E-9C7E-AC13F4F28886}" type="pres">
      <dgm:prSet presAssocID="{D6870240-892E-B146-B7BD-4D1F319AA20F}" presName="rootComposite" presStyleCnt="0"/>
      <dgm:spPr/>
    </dgm:pt>
    <dgm:pt modelId="{69F8B88C-90C4-4340-BBC8-219D8F5AB350}" type="pres">
      <dgm:prSet presAssocID="{D6870240-892E-B146-B7BD-4D1F319AA20F}" presName="rootText" presStyleLbl="node1" presStyleIdx="2" presStyleCnt="3" custScaleX="140106" custScaleY="94881">
        <dgm:presLayoutVars>
          <dgm:chMax/>
          <dgm:chPref val="3"/>
        </dgm:presLayoutVars>
      </dgm:prSet>
      <dgm:spPr/>
      <dgm:t>
        <a:bodyPr/>
        <a:lstStyle/>
        <a:p>
          <a:endParaRPr lang="tr-TR"/>
        </a:p>
      </dgm:t>
    </dgm:pt>
    <dgm:pt modelId="{8639ECDB-1242-764E-BB0A-97E84106117A}" type="pres">
      <dgm:prSet presAssocID="{D6870240-892E-B146-B7BD-4D1F319AA20F}" presName="titleText2" presStyleLbl="fgAcc1" presStyleIdx="2" presStyleCnt="3" custScaleX="186569" custScaleY="315193" custLinFactY="93738" custLinFactNeighborX="-18039" custLinFactNeighborY="100000">
        <dgm:presLayoutVars>
          <dgm:chMax val="0"/>
          <dgm:chPref val="0"/>
        </dgm:presLayoutVars>
      </dgm:prSet>
      <dgm:spPr/>
      <dgm:t>
        <a:bodyPr/>
        <a:lstStyle/>
        <a:p>
          <a:endParaRPr lang="en-US"/>
        </a:p>
      </dgm:t>
    </dgm:pt>
    <dgm:pt modelId="{B83B161F-9376-F74E-BDF4-45EB27671B13}" type="pres">
      <dgm:prSet presAssocID="{D6870240-892E-B146-B7BD-4D1F319AA20F}" presName="rootConnector" presStyleLbl="node2" presStyleIdx="0" presStyleCnt="0"/>
      <dgm:spPr/>
      <dgm:t>
        <a:bodyPr/>
        <a:lstStyle/>
        <a:p>
          <a:endParaRPr lang="tr-TR"/>
        </a:p>
      </dgm:t>
    </dgm:pt>
    <dgm:pt modelId="{C465B264-7390-EF44-884A-FA81F09F731C}" type="pres">
      <dgm:prSet presAssocID="{D6870240-892E-B146-B7BD-4D1F319AA20F}" presName="hierChild4" presStyleCnt="0"/>
      <dgm:spPr/>
    </dgm:pt>
    <dgm:pt modelId="{4767C7AD-F29E-AE4F-A4B5-F5A92270AE95}" type="pres">
      <dgm:prSet presAssocID="{D6870240-892E-B146-B7BD-4D1F319AA20F}" presName="hierChild5" presStyleCnt="0"/>
      <dgm:spPr/>
    </dgm:pt>
    <dgm:pt modelId="{C03C904A-05B2-EE48-B432-26EDB7020D09}" type="pres">
      <dgm:prSet presAssocID="{B5BAE99D-A876-EF4F-BB29-A598C69F57F6}" presName="hierChild3" presStyleCnt="0"/>
      <dgm:spPr/>
    </dgm:pt>
  </dgm:ptLst>
  <dgm:cxnLst>
    <dgm:cxn modelId="{89261875-A00F-134B-AC64-8E5CAEA3C859}" type="presOf" srcId="{B4E33C71-DCCA-AF41-807B-E00014835103}" destId="{084C357A-9B13-2F47-962F-EF232681F1E7}" srcOrd="0" destOrd="0" presId="urn:microsoft.com/office/officeart/2008/layout/NameandTitleOrganizationalChart"/>
    <dgm:cxn modelId="{8C13DAC1-2CA9-D843-A477-B8EDBE990448}" type="presOf" srcId="{F4269209-F669-BD42-9172-BC235CECAB72}" destId="{9E690091-EE52-F443-BC67-6938359C95E7}" srcOrd="0" destOrd="0" presId="urn:microsoft.com/office/officeart/2008/layout/NameandTitleOrganizationalChart"/>
    <dgm:cxn modelId="{0CA348CE-C0DE-CB4F-BFB8-8EDECB118B4A}" srcId="{B5BAE99D-A876-EF4F-BB29-A598C69F57F6}" destId="{D6870240-892E-B146-B7BD-4D1F319AA20F}" srcOrd="2" destOrd="0" parTransId="{14B3746E-139B-B943-9175-C6C26117D885}" sibTransId="{FB27C7DD-3614-FC44-879A-0EEDB5A55A8C}"/>
    <dgm:cxn modelId="{93755110-5120-DA49-9FC8-2E635CB9307A}" type="presOf" srcId="{B5BAE99D-A876-EF4F-BB29-A598C69F57F6}" destId="{E687433C-5F81-7549-9F21-4996B7A5A461}" srcOrd="0" destOrd="0" presId="urn:microsoft.com/office/officeart/2008/layout/NameandTitleOrganizationalChart"/>
    <dgm:cxn modelId="{EE1A9BF9-AB21-F84A-9AF5-CDC6AB6A9E6C}" type="presOf" srcId="{03A5F112-A63C-3444-A904-AF43CF9F8803}" destId="{6258450A-F534-1C42-9897-5C34676E62C8}" srcOrd="0" destOrd="0" presId="urn:microsoft.com/office/officeart/2008/layout/NameandTitleOrganizationalChart"/>
    <dgm:cxn modelId="{0D23222A-2017-8942-BC7D-D941FE03D0B9}" srcId="{B5BAE99D-A876-EF4F-BB29-A598C69F57F6}" destId="{F4269209-F669-BD42-9172-BC235CECAB72}" srcOrd="1" destOrd="0" parTransId="{B4E33C71-DCCA-AF41-807B-E00014835103}" sibTransId="{7E14BACA-46E0-EC40-89B6-BC96B218CAB5}"/>
    <dgm:cxn modelId="{785712BB-CA34-BB46-8DA3-1A55E74A9DC9}" type="presOf" srcId="{14B3746E-139B-B943-9175-C6C26117D885}" destId="{1D0C3406-792D-1249-94D8-C5883212ED54}" srcOrd="0" destOrd="0" presId="urn:microsoft.com/office/officeart/2008/layout/NameandTitleOrganizationalChart"/>
    <dgm:cxn modelId="{9F323752-EEE4-BE41-86A3-382B3C3FD80B}" type="presOf" srcId="{7E14BACA-46E0-EC40-89B6-BC96B218CAB5}" destId="{8AECBDFB-590D-C54D-9567-3D0B7FAF30D1}" srcOrd="0" destOrd="0" presId="urn:microsoft.com/office/officeart/2008/layout/NameandTitleOrganizationalChart"/>
    <dgm:cxn modelId="{1661F64C-AFE7-9742-ABF8-DA801D0D58E3}" type="presOf" srcId="{AD8EDC87-93DA-1F4A-B747-DA18CA6DFCF8}" destId="{1EFD360B-88A8-6D45-AE1B-81281986D686}" srcOrd="0" destOrd="0" presId="urn:microsoft.com/office/officeart/2008/layout/NameandTitleOrganizationalChart"/>
    <dgm:cxn modelId="{441B9856-831D-A645-B387-D1979DBF31DC}" type="presOf" srcId="{5331F427-C1AF-5846-B425-73ED9A1D77AD}" destId="{3092D668-3309-9C45-9270-B2C4276A1990}" srcOrd="0" destOrd="0" presId="urn:microsoft.com/office/officeart/2008/layout/NameandTitleOrganizationalChart"/>
    <dgm:cxn modelId="{0EE5C2DF-6094-2A4B-B6C6-4090EC4B553B}" type="presOf" srcId="{66F976A3-C9ED-3B4B-A935-D418C395FBE1}" destId="{113AB8E9-990E-2845-8CB7-2EE98C7C954A}" srcOrd="0" destOrd="0" presId="urn:microsoft.com/office/officeart/2008/layout/NameandTitleOrganizationalChart"/>
    <dgm:cxn modelId="{18EA8475-28E8-E34B-9FD9-3FF0543FC3A1}" type="presOf" srcId="{65D8EEF6-DD3B-614F-8174-4618301F192E}" destId="{F903DD9B-7DE4-B44D-BD3C-FF6E6A5D3FCC}" srcOrd="0" destOrd="0" presId="urn:microsoft.com/office/officeart/2008/layout/NameandTitleOrganizationalChart"/>
    <dgm:cxn modelId="{17A39FE2-613C-844A-8959-CD65D89E8F0A}" type="presOf" srcId="{D6870240-892E-B146-B7BD-4D1F319AA20F}" destId="{B83B161F-9376-F74E-BDF4-45EB27671B13}" srcOrd="1" destOrd="0" presId="urn:microsoft.com/office/officeart/2008/layout/NameandTitleOrganizationalChart"/>
    <dgm:cxn modelId="{CEBC09DC-A62D-194E-9E25-C9DC7DD2044F}" type="presOf" srcId="{D6870240-892E-B146-B7BD-4D1F319AA20F}" destId="{69F8B88C-90C4-4340-BBC8-219D8F5AB350}" srcOrd="0" destOrd="0" presId="urn:microsoft.com/office/officeart/2008/layout/NameandTitleOrganizationalChart"/>
    <dgm:cxn modelId="{159DCF97-B3C9-FF42-9656-EE41BEEA3F3F}" type="presOf" srcId="{F4269209-F669-BD42-9172-BC235CECAB72}" destId="{6109D1B5-67BE-6B4F-A452-8C5C6A33ECEE}" srcOrd="1" destOrd="0" presId="urn:microsoft.com/office/officeart/2008/layout/NameandTitleOrganizationalChart"/>
    <dgm:cxn modelId="{DD5F51ED-6EBC-054F-8965-DDD2F8887F9A}" type="presOf" srcId="{65D8EEF6-DD3B-614F-8174-4618301F192E}" destId="{77E0587F-8172-6A43-B25A-B77ABFC352EE}" srcOrd="1" destOrd="0" presId="urn:microsoft.com/office/officeart/2008/layout/NameandTitleOrganizationalChart"/>
    <dgm:cxn modelId="{F163D58A-9824-8A4D-ABCB-39F0F58316E7}" type="presOf" srcId="{B5BAE99D-A876-EF4F-BB29-A598C69F57F6}" destId="{49753ACB-3B9B-2B4A-8E7E-7A0F5E4A2981}" srcOrd="1" destOrd="0" presId="urn:microsoft.com/office/officeart/2008/layout/NameandTitleOrganizationalChart"/>
    <dgm:cxn modelId="{32890ED2-6D88-3149-99FB-A8603E68C067}" srcId="{03A5F112-A63C-3444-A904-AF43CF9F8803}" destId="{B5BAE99D-A876-EF4F-BB29-A598C69F57F6}" srcOrd="0" destOrd="0" parTransId="{537E5361-51B0-E144-A218-D71A6071B41E}" sibTransId="{AD8EDC87-93DA-1F4A-B747-DA18CA6DFCF8}"/>
    <dgm:cxn modelId="{0CC0E42D-2289-1E42-A409-5E41B40C3A75}" srcId="{B5BAE99D-A876-EF4F-BB29-A598C69F57F6}" destId="{65D8EEF6-DD3B-614F-8174-4618301F192E}" srcOrd="0" destOrd="0" parTransId="{5331F427-C1AF-5846-B425-73ED9A1D77AD}" sibTransId="{66F976A3-C9ED-3B4B-A935-D418C395FBE1}"/>
    <dgm:cxn modelId="{3DA3D9B9-FB61-BD43-8608-106A7A3B95C7}" type="presOf" srcId="{FB27C7DD-3614-FC44-879A-0EEDB5A55A8C}" destId="{8639ECDB-1242-764E-BB0A-97E84106117A}" srcOrd="0" destOrd="0" presId="urn:microsoft.com/office/officeart/2008/layout/NameandTitleOrganizationalChart"/>
    <dgm:cxn modelId="{F0A419E6-4C8E-3649-A7E4-6015D98BC8BB}" type="presParOf" srcId="{6258450A-F534-1C42-9897-5C34676E62C8}" destId="{31F4B96E-D239-8A46-B6F8-C67FD3FCD210}" srcOrd="0" destOrd="0" presId="urn:microsoft.com/office/officeart/2008/layout/NameandTitleOrganizationalChart"/>
    <dgm:cxn modelId="{68A05ACD-048A-6F4F-BEB1-FD2461BC61CA}" type="presParOf" srcId="{31F4B96E-D239-8A46-B6F8-C67FD3FCD210}" destId="{3A9BCFB1-4FF3-1D48-A58D-3DAB39C2467E}" srcOrd="0" destOrd="0" presId="urn:microsoft.com/office/officeart/2008/layout/NameandTitleOrganizationalChart"/>
    <dgm:cxn modelId="{33E4C6AD-CBFA-FC48-B087-9D6DC6C06C9E}" type="presParOf" srcId="{3A9BCFB1-4FF3-1D48-A58D-3DAB39C2467E}" destId="{E687433C-5F81-7549-9F21-4996B7A5A461}" srcOrd="0" destOrd="0" presId="urn:microsoft.com/office/officeart/2008/layout/NameandTitleOrganizationalChart"/>
    <dgm:cxn modelId="{97BBC885-BB89-1043-9959-FD916E0C050A}" type="presParOf" srcId="{3A9BCFB1-4FF3-1D48-A58D-3DAB39C2467E}" destId="{1EFD360B-88A8-6D45-AE1B-81281986D686}" srcOrd="1" destOrd="0" presId="urn:microsoft.com/office/officeart/2008/layout/NameandTitleOrganizationalChart"/>
    <dgm:cxn modelId="{6CA3F090-2147-824A-914F-2461A107012A}" type="presParOf" srcId="{3A9BCFB1-4FF3-1D48-A58D-3DAB39C2467E}" destId="{49753ACB-3B9B-2B4A-8E7E-7A0F5E4A2981}" srcOrd="2" destOrd="0" presId="urn:microsoft.com/office/officeart/2008/layout/NameandTitleOrganizationalChart"/>
    <dgm:cxn modelId="{B61AB7AE-0DAE-B348-8BA2-84BF599CA6EC}" type="presParOf" srcId="{31F4B96E-D239-8A46-B6F8-C67FD3FCD210}" destId="{3B425CE8-F9B8-2849-832F-85E0D00390F7}" srcOrd="1" destOrd="0" presId="urn:microsoft.com/office/officeart/2008/layout/NameandTitleOrganizationalChart"/>
    <dgm:cxn modelId="{D27F9E53-09F5-0A46-8C66-E98AA2812E40}" type="presParOf" srcId="{3B425CE8-F9B8-2849-832F-85E0D00390F7}" destId="{3092D668-3309-9C45-9270-B2C4276A1990}" srcOrd="0" destOrd="0" presId="urn:microsoft.com/office/officeart/2008/layout/NameandTitleOrganizationalChart"/>
    <dgm:cxn modelId="{D2FF4E2E-7BE3-0D4F-A940-B881F3CB31D3}" type="presParOf" srcId="{3B425CE8-F9B8-2849-832F-85E0D00390F7}" destId="{D6512B2C-207C-DA45-8347-A9C06F56DB97}" srcOrd="1" destOrd="0" presId="urn:microsoft.com/office/officeart/2008/layout/NameandTitleOrganizationalChart"/>
    <dgm:cxn modelId="{B07CAE43-8AC9-8A48-BCB5-29ACA7D46BD4}" type="presParOf" srcId="{D6512B2C-207C-DA45-8347-A9C06F56DB97}" destId="{0BDF5404-21D7-D54B-9F74-69F273DAE739}" srcOrd="0" destOrd="0" presId="urn:microsoft.com/office/officeart/2008/layout/NameandTitleOrganizationalChart"/>
    <dgm:cxn modelId="{F2F19208-2BAA-BB44-A8DD-E758DA9B35C8}" type="presParOf" srcId="{0BDF5404-21D7-D54B-9F74-69F273DAE739}" destId="{F903DD9B-7DE4-B44D-BD3C-FF6E6A5D3FCC}" srcOrd="0" destOrd="0" presId="urn:microsoft.com/office/officeart/2008/layout/NameandTitleOrganizationalChart"/>
    <dgm:cxn modelId="{8ADA9BDD-B699-4E4A-900B-C8C2896C1ED6}" type="presParOf" srcId="{0BDF5404-21D7-D54B-9F74-69F273DAE739}" destId="{113AB8E9-990E-2845-8CB7-2EE98C7C954A}" srcOrd="1" destOrd="0" presId="urn:microsoft.com/office/officeart/2008/layout/NameandTitleOrganizationalChart"/>
    <dgm:cxn modelId="{41DFB28A-6E70-374C-BDDB-160D9FC65E0F}" type="presParOf" srcId="{0BDF5404-21D7-D54B-9F74-69F273DAE739}" destId="{77E0587F-8172-6A43-B25A-B77ABFC352EE}" srcOrd="2" destOrd="0" presId="urn:microsoft.com/office/officeart/2008/layout/NameandTitleOrganizationalChart"/>
    <dgm:cxn modelId="{25FF3603-9F57-F449-B1C2-B5050B21F6D0}" type="presParOf" srcId="{D6512B2C-207C-DA45-8347-A9C06F56DB97}" destId="{9A6D88F2-4B02-C045-AF8B-9B192175285D}" srcOrd="1" destOrd="0" presId="urn:microsoft.com/office/officeart/2008/layout/NameandTitleOrganizationalChart"/>
    <dgm:cxn modelId="{564E52EA-62E2-B245-B97F-1448B5B9A308}" type="presParOf" srcId="{D6512B2C-207C-DA45-8347-A9C06F56DB97}" destId="{D0E7BE19-E6E1-8D4E-8455-BAA5D837DD1D}" srcOrd="2" destOrd="0" presId="urn:microsoft.com/office/officeart/2008/layout/NameandTitleOrganizationalChart"/>
    <dgm:cxn modelId="{C8CD6F26-68B1-8247-B2D9-CC35DD7E0C57}" type="presParOf" srcId="{3B425CE8-F9B8-2849-832F-85E0D00390F7}" destId="{084C357A-9B13-2F47-962F-EF232681F1E7}" srcOrd="2" destOrd="0" presId="urn:microsoft.com/office/officeart/2008/layout/NameandTitleOrganizationalChart"/>
    <dgm:cxn modelId="{D7F691CF-E343-DE4E-A50C-5FDFA8D1EF56}" type="presParOf" srcId="{3B425CE8-F9B8-2849-832F-85E0D00390F7}" destId="{21A2C513-BCD0-2145-AD03-BF31EEAF0F18}" srcOrd="3" destOrd="0" presId="urn:microsoft.com/office/officeart/2008/layout/NameandTitleOrganizationalChart"/>
    <dgm:cxn modelId="{79683605-BCC3-CF4F-A701-2806411BFE6C}" type="presParOf" srcId="{21A2C513-BCD0-2145-AD03-BF31EEAF0F18}" destId="{391DC33E-2E0B-2F47-85E3-B852F936128B}" srcOrd="0" destOrd="0" presId="urn:microsoft.com/office/officeart/2008/layout/NameandTitleOrganizationalChart"/>
    <dgm:cxn modelId="{2C816041-608C-A94C-8043-F14DF6D9C563}" type="presParOf" srcId="{391DC33E-2E0B-2F47-85E3-B852F936128B}" destId="{9E690091-EE52-F443-BC67-6938359C95E7}" srcOrd="0" destOrd="0" presId="urn:microsoft.com/office/officeart/2008/layout/NameandTitleOrganizationalChart"/>
    <dgm:cxn modelId="{52963C03-8D0A-5044-A2D6-5E1A1958E8B1}" type="presParOf" srcId="{391DC33E-2E0B-2F47-85E3-B852F936128B}" destId="{8AECBDFB-590D-C54D-9567-3D0B7FAF30D1}" srcOrd="1" destOrd="0" presId="urn:microsoft.com/office/officeart/2008/layout/NameandTitleOrganizationalChart"/>
    <dgm:cxn modelId="{2D654086-864F-7546-98AD-25860B734343}" type="presParOf" srcId="{391DC33E-2E0B-2F47-85E3-B852F936128B}" destId="{6109D1B5-67BE-6B4F-A452-8C5C6A33ECEE}" srcOrd="2" destOrd="0" presId="urn:microsoft.com/office/officeart/2008/layout/NameandTitleOrganizationalChart"/>
    <dgm:cxn modelId="{7AE3B51E-A6D3-1F45-A79C-B50EF25528B1}" type="presParOf" srcId="{21A2C513-BCD0-2145-AD03-BF31EEAF0F18}" destId="{B391711C-958D-D446-93D9-BD660816D136}" srcOrd="1" destOrd="0" presId="urn:microsoft.com/office/officeart/2008/layout/NameandTitleOrganizationalChart"/>
    <dgm:cxn modelId="{69F5B4C2-E055-8A43-8CB9-E11EFEF33C6E}" type="presParOf" srcId="{21A2C513-BCD0-2145-AD03-BF31EEAF0F18}" destId="{1907232D-8D01-5C48-BE35-047CBBC0ED61}" srcOrd="2" destOrd="0" presId="urn:microsoft.com/office/officeart/2008/layout/NameandTitleOrganizationalChart"/>
    <dgm:cxn modelId="{27EDCACB-F2A8-744A-9200-2D7CE36AFDBA}" type="presParOf" srcId="{3B425CE8-F9B8-2849-832F-85E0D00390F7}" destId="{1D0C3406-792D-1249-94D8-C5883212ED54}" srcOrd="4" destOrd="0" presId="urn:microsoft.com/office/officeart/2008/layout/NameandTitleOrganizationalChart"/>
    <dgm:cxn modelId="{C9172B1A-F3EB-7443-BF55-54BFE5BA08D7}" type="presParOf" srcId="{3B425CE8-F9B8-2849-832F-85E0D00390F7}" destId="{854A943B-3110-6B4E-9115-C014140E7EC4}" srcOrd="5" destOrd="0" presId="urn:microsoft.com/office/officeart/2008/layout/NameandTitleOrganizationalChart"/>
    <dgm:cxn modelId="{0C254515-3742-984B-8836-58E3A4B7A97C}" type="presParOf" srcId="{854A943B-3110-6B4E-9115-C014140E7EC4}" destId="{98982BCC-798A-3B4E-9C7E-AC13F4F28886}" srcOrd="0" destOrd="0" presId="urn:microsoft.com/office/officeart/2008/layout/NameandTitleOrganizationalChart"/>
    <dgm:cxn modelId="{7ED9AD44-D106-B440-BDB7-5CF6DDB391BC}" type="presParOf" srcId="{98982BCC-798A-3B4E-9C7E-AC13F4F28886}" destId="{69F8B88C-90C4-4340-BBC8-219D8F5AB350}" srcOrd="0" destOrd="0" presId="urn:microsoft.com/office/officeart/2008/layout/NameandTitleOrganizationalChart"/>
    <dgm:cxn modelId="{5A283535-3030-DE43-8584-3507ABF8A5D6}" type="presParOf" srcId="{98982BCC-798A-3B4E-9C7E-AC13F4F28886}" destId="{8639ECDB-1242-764E-BB0A-97E84106117A}" srcOrd="1" destOrd="0" presId="urn:microsoft.com/office/officeart/2008/layout/NameandTitleOrganizationalChart"/>
    <dgm:cxn modelId="{12C9CE01-51AF-124C-842F-F4E34F23EEEC}" type="presParOf" srcId="{98982BCC-798A-3B4E-9C7E-AC13F4F28886}" destId="{B83B161F-9376-F74E-BDF4-45EB27671B13}" srcOrd="2" destOrd="0" presId="urn:microsoft.com/office/officeart/2008/layout/NameandTitleOrganizationalChart"/>
    <dgm:cxn modelId="{CF813DDD-6EE6-0F4B-BB41-2FD106C85F11}" type="presParOf" srcId="{854A943B-3110-6B4E-9115-C014140E7EC4}" destId="{C465B264-7390-EF44-884A-FA81F09F731C}" srcOrd="1" destOrd="0" presId="urn:microsoft.com/office/officeart/2008/layout/NameandTitleOrganizationalChart"/>
    <dgm:cxn modelId="{00E8BCAC-4682-6743-B72A-D57AA060BBBA}" type="presParOf" srcId="{854A943B-3110-6B4E-9115-C014140E7EC4}" destId="{4767C7AD-F29E-AE4F-A4B5-F5A92270AE95}" srcOrd="2" destOrd="0" presId="urn:microsoft.com/office/officeart/2008/layout/NameandTitleOrganizationalChart"/>
    <dgm:cxn modelId="{713BABB1-EFB0-6945-84E0-520EC4A3559C}" type="presParOf" srcId="{31F4B96E-D239-8A46-B6F8-C67FD3FCD210}" destId="{C03C904A-05B2-EE48-B432-26EDB7020D09}" srcOrd="2" destOrd="0" presId="urn:microsoft.com/office/officeart/2008/layout/NameandTitleOrganizationalChar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BCB18D-6FEB-2540-9771-ED999AC1EAAC}">
      <dsp:nvSpPr>
        <dsp:cNvPr id="0" name=""/>
        <dsp:cNvSpPr/>
      </dsp:nvSpPr>
      <dsp:spPr>
        <a:xfrm>
          <a:off x="3105373" y="1844029"/>
          <a:ext cx="1455770" cy="1455770"/>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smtClean="0"/>
            <a:t>LAP</a:t>
          </a:r>
          <a:endParaRPr lang="tr-TR" sz="2800" kern="1200" dirty="0"/>
        </a:p>
      </dsp:txBody>
      <dsp:txXfrm>
        <a:off x="3318566" y="2057222"/>
        <a:ext cx="1029384" cy="1029384"/>
      </dsp:txXfrm>
    </dsp:sp>
    <dsp:sp modelId="{6DAF58AC-A067-144C-BF28-C89D2189748A}">
      <dsp:nvSpPr>
        <dsp:cNvPr id="0" name=""/>
        <dsp:cNvSpPr/>
      </dsp:nvSpPr>
      <dsp:spPr>
        <a:xfrm rot="5400000">
          <a:off x="3828950" y="1831333"/>
          <a:ext cx="8616" cy="34009"/>
        </a:xfrm>
        <a:custGeom>
          <a:avLst/>
          <a:gdLst/>
          <a:ahLst/>
          <a:cxnLst/>
          <a:rect l="0" t="0" r="0" b="0"/>
          <a:pathLst>
            <a:path>
              <a:moveTo>
                <a:pt x="0" y="17004"/>
              </a:moveTo>
              <a:lnTo>
                <a:pt x="8616" y="17004"/>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833043" y="1848122"/>
        <a:ext cx="430" cy="430"/>
      </dsp:txXfrm>
    </dsp:sp>
    <dsp:sp modelId="{3F97D097-EAD7-F649-B133-4976FF6E3FB6}">
      <dsp:nvSpPr>
        <dsp:cNvPr id="0" name=""/>
        <dsp:cNvSpPr/>
      </dsp:nvSpPr>
      <dsp:spPr>
        <a:xfrm>
          <a:off x="2558433" y="-156462"/>
          <a:ext cx="2549651" cy="2009108"/>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smtClean="0"/>
            <a:t>Lokal</a:t>
          </a:r>
          <a:endParaRPr lang="tr-TR" sz="2800" kern="1200" dirty="0"/>
        </a:p>
      </dsp:txBody>
      <dsp:txXfrm>
        <a:off x="2931821" y="137765"/>
        <a:ext cx="1802875" cy="1420654"/>
      </dsp:txXfrm>
    </dsp:sp>
    <dsp:sp modelId="{B7D32BE1-9917-2B43-94AC-B2B526FA0ED3}">
      <dsp:nvSpPr>
        <dsp:cNvPr id="0" name=""/>
        <dsp:cNvSpPr/>
      </dsp:nvSpPr>
      <dsp:spPr>
        <a:xfrm>
          <a:off x="4561144" y="2554910"/>
          <a:ext cx="349044" cy="34009"/>
        </a:xfrm>
        <a:custGeom>
          <a:avLst/>
          <a:gdLst/>
          <a:ahLst/>
          <a:cxnLst/>
          <a:rect l="0" t="0" r="0" b="0"/>
          <a:pathLst>
            <a:path>
              <a:moveTo>
                <a:pt x="0" y="17004"/>
              </a:moveTo>
              <a:lnTo>
                <a:pt x="349044" y="17004"/>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726940" y="2563189"/>
        <a:ext cx="17452" cy="17452"/>
      </dsp:txXfrm>
    </dsp:sp>
    <dsp:sp modelId="{86ED4DEC-B23B-F544-9029-B39EB7E8D0D4}">
      <dsp:nvSpPr>
        <dsp:cNvPr id="0" name=""/>
        <dsp:cNvSpPr/>
      </dsp:nvSpPr>
      <dsp:spPr>
        <a:xfrm>
          <a:off x="4910188" y="1338448"/>
          <a:ext cx="2166841" cy="2466934"/>
        </a:xfrm>
        <a:prstGeom prst="ellipse">
          <a:avLst/>
        </a:prstGeom>
        <a:gradFill rotWithShape="0">
          <a:gsLst>
            <a:gs pos="0">
              <a:schemeClr val="accent3">
                <a:hueOff val="3750089"/>
                <a:satOff val="-5627"/>
                <a:lumOff val="-915"/>
                <a:alphaOff val="0"/>
                <a:shade val="51000"/>
                <a:satMod val="130000"/>
              </a:schemeClr>
            </a:gs>
            <a:gs pos="80000">
              <a:schemeClr val="accent3">
                <a:hueOff val="3750089"/>
                <a:satOff val="-5627"/>
                <a:lumOff val="-915"/>
                <a:alphaOff val="0"/>
                <a:shade val="93000"/>
                <a:satMod val="130000"/>
              </a:schemeClr>
            </a:gs>
            <a:gs pos="100000">
              <a:schemeClr val="accent3">
                <a:hueOff val="3750089"/>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smtClean="0"/>
            <a:t>Derin</a:t>
          </a:r>
          <a:endParaRPr lang="tr-TR" sz="2800" kern="1200" dirty="0"/>
        </a:p>
      </dsp:txBody>
      <dsp:txXfrm>
        <a:off x="5227515" y="1699722"/>
        <a:ext cx="1532187" cy="1744386"/>
      </dsp:txXfrm>
    </dsp:sp>
    <dsp:sp modelId="{ABCD09F6-F559-634E-B6FA-F242EAE6211B}">
      <dsp:nvSpPr>
        <dsp:cNvPr id="0" name=""/>
        <dsp:cNvSpPr/>
      </dsp:nvSpPr>
      <dsp:spPr>
        <a:xfrm rot="5400000">
          <a:off x="3824800" y="3291254"/>
          <a:ext cx="16917" cy="34009"/>
        </a:xfrm>
        <a:custGeom>
          <a:avLst/>
          <a:gdLst/>
          <a:ahLst/>
          <a:cxnLst/>
          <a:rect l="0" t="0" r="0" b="0"/>
          <a:pathLst>
            <a:path>
              <a:moveTo>
                <a:pt x="0" y="17004"/>
              </a:moveTo>
              <a:lnTo>
                <a:pt x="16917" y="17004"/>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832836" y="3307836"/>
        <a:ext cx="845" cy="845"/>
      </dsp:txXfrm>
    </dsp:sp>
    <dsp:sp modelId="{C81F0A20-ED5C-4E4B-94A5-F8E031441133}">
      <dsp:nvSpPr>
        <dsp:cNvPr id="0" name=""/>
        <dsp:cNvSpPr/>
      </dsp:nvSpPr>
      <dsp:spPr>
        <a:xfrm>
          <a:off x="2558433" y="3316717"/>
          <a:ext cx="2549651" cy="2300350"/>
        </a:xfrm>
        <a:prstGeom prst="ellipse">
          <a:avLst/>
        </a:prstGeom>
        <a:gradFill rotWithShape="0">
          <a:gsLst>
            <a:gs pos="0">
              <a:schemeClr val="accent3">
                <a:hueOff val="7500177"/>
                <a:satOff val="-11253"/>
                <a:lumOff val="-1830"/>
                <a:alphaOff val="0"/>
                <a:shade val="51000"/>
                <a:satMod val="130000"/>
              </a:schemeClr>
            </a:gs>
            <a:gs pos="80000">
              <a:schemeClr val="accent3">
                <a:hueOff val="7500177"/>
                <a:satOff val="-11253"/>
                <a:lumOff val="-1830"/>
                <a:alphaOff val="0"/>
                <a:shade val="93000"/>
                <a:satMod val="130000"/>
              </a:schemeClr>
            </a:gs>
            <a:gs pos="100000">
              <a:schemeClr val="accent3">
                <a:hueOff val="7500177"/>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err="1" smtClean="0"/>
            <a:t>Generalize</a:t>
          </a:r>
          <a:r>
            <a:rPr lang="tr-TR" sz="2800" kern="1200" dirty="0" smtClean="0"/>
            <a:t> </a:t>
          </a:r>
        </a:p>
        <a:p>
          <a:pPr lvl="0" algn="ctr" defTabSz="1244600">
            <a:lnSpc>
              <a:spcPct val="90000"/>
            </a:lnSpc>
            <a:spcBef>
              <a:spcPct val="0"/>
            </a:spcBef>
            <a:spcAft>
              <a:spcPct val="35000"/>
            </a:spcAft>
          </a:pPr>
          <a:r>
            <a:rPr lang="tr-TR" sz="2800" kern="1200" dirty="0" smtClean="0"/>
            <a:t>(Yaygın)</a:t>
          </a:r>
          <a:endParaRPr lang="tr-TR" sz="2800" kern="1200" dirty="0"/>
        </a:p>
      </dsp:txBody>
      <dsp:txXfrm>
        <a:off x="2931821" y="3653595"/>
        <a:ext cx="1802875" cy="1626594"/>
      </dsp:txXfrm>
    </dsp:sp>
    <dsp:sp modelId="{740E518D-F1FF-7E41-87A2-BA0F737841AB}">
      <dsp:nvSpPr>
        <dsp:cNvPr id="0" name=""/>
        <dsp:cNvSpPr/>
      </dsp:nvSpPr>
      <dsp:spPr>
        <a:xfrm rot="10800000">
          <a:off x="2983364" y="2554910"/>
          <a:ext cx="122009" cy="34009"/>
        </a:xfrm>
        <a:custGeom>
          <a:avLst/>
          <a:gdLst/>
          <a:ahLst/>
          <a:cxnLst/>
          <a:rect l="0" t="0" r="0" b="0"/>
          <a:pathLst>
            <a:path>
              <a:moveTo>
                <a:pt x="0" y="17004"/>
              </a:moveTo>
              <a:lnTo>
                <a:pt x="122009" y="17004"/>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rot="10800000">
        <a:off x="3041318" y="2568864"/>
        <a:ext cx="6100" cy="6100"/>
      </dsp:txXfrm>
    </dsp:sp>
    <dsp:sp modelId="{68527C21-E912-AF49-B5AE-80C0B2E8F219}">
      <dsp:nvSpPr>
        <dsp:cNvPr id="0" name=""/>
        <dsp:cNvSpPr/>
      </dsp:nvSpPr>
      <dsp:spPr>
        <a:xfrm>
          <a:off x="893198" y="1652144"/>
          <a:ext cx="2090166" cy="1839540"/>
        </a:xfrm>
        <a:prstGeom prst="ellipse">
          <a:avLst/>
        </a:prstGeom>
        <a:gradFill rotWithShape="0">
          <a:gsLst>
            <a:gs pos="0">
              <a:schemeClr val="accent3">
                <a:hueOff val="11250266"/>
                <a:satOff val="-16880"/>
                <a:lumOff val="-2745"/>
                <a:alphaOff val="0"/>
                <a:shade val="51000"/>
                <a:satMod val="130000"/>
              </a:schemeClr>
            </a:gs>
            <a:gs pos="80000">
              <a:schemeClr val="accent3">
                <a:hueOff val="11250266"/>
                <a:satOff val="-16880"/>
                <a:lumOff val="-2745"/>
                <a:alphaOff val="0"/>
                <a:shade val="93000"/>
                <a:satMod val="130000"/>
              </a:schemeClr>
            </a:gs>
            <a:gs pos="100000">
              <a:schemeClr val="accent3">
                <a:hueOff val="11250266"/>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err="1" smtClean="0"/>
            <a:t>Yüzeyel</a:t>
          </a:r>
          <a:endParaRPr lang="tr-TR" sz="2800" kern="1200" dirty="0" smtClean="0"/>
        </a:p>
        <a:p>
          <a:pPr lvl="0" algn="ctr" defTabSz="1244600">
            <a:lnSpc>
              <a:spcPct val="90000"/>
            </a:lnSpc>
            <a:spcBef>
              <a:spcPct val="0"/>
            </a:spcBef>
            <a:spcAft>
              <a:spcPct val="35000"/>
            </a:spcAft>
          </a:pPr>
          <a:r>
            <a:rPr lang="tr-TR" sz="2800" kern="1200" dirty="0" err="1" smtClean="0"/>
            <a:t>Periferik</a:t>
          </a:r>
          <a:r>
            <a:rPr lang="tr-TR" sz="2800" kern="1200" dirty="0" smtClean="0"/>
            <a:t> LN </a:t>
          </a:r>
          <a:endParaRPr lang="tr-TR" sz="2800" kern="1200" dirty="0"/>
        </a:p>
      </dsp:txBody>
      <dsp:txXfrm>
        <a:off x="1199296" y="1921538"/>
        <a:ext cx="1477970" cy="13007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E6273B-AD1F-7B4D-B067-83047BFB376E}">
      <dsp:nvSpPr>
        <dsp:cNvPr id="0" name=""/>
        <dsp:cNvSpPr/>
      </dsp:nvSpPr>
      <dsp:spPr>
        <a:xfrm>
          <a:off x="4382712" y="1152089"/>
          <a:ext cx="3322143" cy="3322143"/>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err="1" smtClean="0"/>
            <a:t>Sekonder</a:t>
          </a:r>
          <a:endParaRPr lang="tr-TR" sz="3200" kern="1200" dirty="0" smtClean="0"/>
        </a:p>
        <a:p>
          <a:pPr lvl="0" algn="ctr" defTabSz="1422400">
            <a:lnSpc>
              <a:spcPct val="90000"/>
            </a:lnSpc>
            <a:spcBef>
              <a:spcPct val="0"/>
            </a:spcBef>
            <a:spcAft>
              <a:spcPct val="35000"/>
            </a:spcAft>
          </a:pPr>
          <a:r>
            <a:rPr lang="tr-TR" sz="2800" kern="1200" dirty="0" smtClean="0"/>
            <a:t>İkincil</a:t>
          </a:r>
        </a:p>
        <a:p>
          <a:pPr lvl="0" algn="ctr" defTabSz="1422400">
            <a:lnSpc>
              <a:spcPct val="90000"/>
            </a:lnSpc>
            <a:spcBef>
              <a:spcPct val="0"/>
            </a:spcBef>
            <a:spcAft>
              <a:spcPct val="35000"/>
            </a:spcAft>
          </a:pPr>
          <a:r>
            <a:rPr lang="tr-TR" sz="2800" kern="1200" dirty="0" smtClean="0"/>
            <a:t>Lenf </a:t>
          </a:r>
          <a:r>
            <a:rPr lang="tr-TR" sz="2800" kern="1200" dirty="0" err="1" smtClean="0"/>
            <a:t>nodları</a:t>
          </a:r>
          <a:endParaRPr lang="tr-TR" sz="2800" kern="1200" dirty="0" smtClean="0"/>
        </a:p>
        <a:p>
          <a:pPr lvl="0" algn="ctr" defTabSz="1422400">
            <a:lnSpc>
              <a:spcPct val="90000"/>
            </a:lnSpc>
            <a:spcBef>
              <a:spcPct val="0"/>
            </a:spcBef>
            <a:spcAft>
              <a:spcPct val="35000"/>
            </a:spcAft>
          </a:pPr>
          <a:r>
            <a:rPr lang="tr-TR" sz="2000" kern="1200" dirty="0" smtClean="0"/>
            <a:t>Dalak</a:t>
          </a:r>
        </a:p>
        <a:p>
          <a:pPr lvl="0" algn="ctr" defTabSz="1422400">
            <a:lnSpc>
              <a:spcPct val="90000"/>
            </a:lnSpc>
            <a:spcBef>
              <a:spcPct val="0"/>
            </a:spcBef>
            <a:spcAft>
              <a:spcPct val="35000"/>
            </a:spcAft>
          </a:pPr>
          <a:r>
            <a:rPr lang="tr-TR" sz="2000" kern="1200" dirty="0" err="1" smtClean="0"/>
            <a:t>Mukozal</a:t>
          </a:r>
          <a:r>
            <a:rPr lang="tr-TR" sz="2000" kern="1200" dirty="0" smtClean="0"/>
            <a:t> </a:t>
          </a:r>
          <a:r>
            <a:rPr lang="tr-TR" sz="2000" kern="1200" dirty="0" err="1" smtClean="0"/>
            <a:t>Lenfoid</a:t>
          </a:r>
          <a:r>
            <a:rPr lang="tr-TR" sz="2000" kern="1200" dirty="0" smtClean="0"/>
            <a:t> organlar (MALT)</a:t>
          </a:r>
          <a:endParaRPr lang="tr-TR" sz="2000" kern="1200" dirty="0"/>
        </a:p>
      </dsp:txBody>
      <dsp:txXfrm>
        <a:off x="4869229" y="1638606"/>
        <a:ext cx="2349109" cy="2349109"/>
      </dsp:txXfrm>
    </dsp:sp>
    <dsp:sp modelId="{740E518D-F1FF-7E41-87A2-BA0F737841AB}">
      <dsp:nvSpPr>
        <dsp:cNvPr id="0" name=""/>
        <dsp:cNvSpPr/>
      </dsp:nvSpPr>
      <dsp:spPr>
        <a:xfrm rot="11228126">
          <a:off x="3569759" y="2516535"/>
          <a:ext cx="829027" cy="77611"/>
        </a:xfrm>
        <a:custGeom>
          <a:avLst/>
          <a:gdLst/>
          <a:ahLst/>
          <a:cxnLst/>
          <a:rect l="0" t="0" r="0" b="0"/>
          <a:pathLst>
            <a:path>
              <a:moveTo>
                <a:pt x="0" y="38805"/>
              </a:moveTo>
              <a:lnTo>
                <a:pt x="829027" y="38805"/>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rot="10800000">
        <a:off x="3963548" y="2534615"/>
        <a:ext cx="41451" cy="41451"/>
      </dsp:txXfrm>
    </dsp:sp>
    <dsp:sp modelId="{68527C21-E912-AF49-B5AE-80C0B2E8F219}">
      <dsp:nvSpPr>
        <dsp:cNvPr id="0" name=""/>
        <dsp:cNvSpPr/>
      </dsp:nvSpPr>
      <dsp:spPr>
        <a:xfrm>
          <a:off x="0" y="504066"/>
          <a:ext cx="3587117" cy="3554061"/>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tr-TR" sz="4000" kern="1200" dirty="0" err="1" smtClean="0"/>
            <a:t>Primer</a:t>
          </a:r>
          <a:r>
            <a:rPr lang="tr-TR" sz="4000" kern="1200" dirty="0" smtClean="0"/>
            <a:t> </a:t>
          </a:r>
        </a:p>
        <a:p>
          <a:pPr lvl="0" algn="ctr" defTabSz="1778000">
            <a:lnSpc>
              <a:spcPct val="90000"/>
            </a:lnSpc>
            <a:spcBef>
              <a:spcPct val="0"/>
            </a:spcBef>
            <a:spcAft>
              <a:spcPct val="35000"/>
            </a:spcAft>
          </a:pPr>
          <a:r>
            <a:rPr lang="tr-TR" sz="2800" kern="1200" dirty="0" smtClean="0"/>
            <a:t>Birincil</a:t>
          </a:r>
        </a:p>
        <a:p>
          <a:pPr lvl="0" algn="ctr" defTabSz="1778000">
            <a:lnSpc>
              <a:spcPct val="90000"/>
            </a:lnSpc>
            <a:spcBef>
              <a:spcPct val="0"/>
            </a:spcBef>
            <a:spcAft>
              <a:spcPct val="35000"/>
            </a:spcAft>
          </a:pPr>
          <a:r>
            <a:rPr lang="tr-TR" sz="2400" kern="1200" dirty="0" smtClean="0"/>
            <a:t>Kemik iliği</a:t>
          </a:r>
        </a:p>
        <a:p>
          <a:pPr lvl="0" algn="ctr" defTabSz="1778000">
            <a:lnSpc>
              <a:spcPct val="90000"/>
            </a:lnSpc>
            <a:spcBef>
              <a:spcPct val="0"/>
            </a:spcBef>
            <a:spcAft>
              <a:spcPct val="35000"/>
            </a:spcAft>
          </a:pPr>
          <a:r>
            <a:rPr lang="tr-TR" sz="2400" kern="1200" dirty="0" err="1" smtClean="0"/>
            <a:t>Timus</a:t>
          </a:r>
          <a:endParaRPr lang="tr-TR" sz="2400" kern="1200" dirty="0"/>
        </a:p>
      </dsp:txBody>
      <dsp:txXfrm>
        <a:off x="525321" y="1024546"/>
        <a:ext cx="2536475" cy="25131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BCB18D-6FEB-2540-9771-ED999AC1EAAC}">
      <dsp:nvSpPr>
        <dsp:cNvPr id="0" name=""/>
        <dsp:cNvSpPr/>
      </dsp:nvSpPr>
      <dsp:spPr>
        <a:xfrm>
          <a:off x="3011976" y="1868809"/>
          <a:ext cx="1476178" cy="1476178"/>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smtClean="0"/>
            <a:t>LAP</a:t>
          </a:r>
          <a:endParaRPr lang="tr-TR" sz="2800" kern="1200" dirty="0"/>
        </a:p>
      </dsp:txBody>
      <dsp:txXfrm>
        <a:off x="3228157" y="2084990"/>
        <a:ext cx="1043816" cy="1043816"/>
      </dsp:txXfrm>
    </dsp:sp>
    <dsp:sp modelId="{6DAF58AC-A067-144C-BF28-C89D2189748A}">
      <dsp:nvSpPr>
        <dsp:cNvPr id="0" name=""/>
        <dsp:cNvSpPr/>
      </dsp:nvSpPr>
      <dsp:spPr>
        <a:xfrm rot="5400000">
          <a:off x="3745947" y="1855355"/>
          <a:ext cx="8236" cy="35143"/>
        </a:xfrm>
        <a:custGeom>
          <a:avLst/>
          <a:gdLst/>
          <a:ahLst/>
          <a:cxnLst/>
          <a:rect l="0" t="0" r="0" b="0"/>
          <a:pathLst>
            <a:path>
              <a:moveTo>
                <a:pt x="0" y="17571"/>
              </a:moveTo>
              <a:lnTo>
                <a:pt x="8236" y="17571"/>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749860" y="1872721"/>
        <a:ext cx="411" cy="411"/>
      </dsp:txXfrm>
    </dsp:sp>
    <dsp:sp modelId="{3F97D097-EAD7-F649-B133-4976FF6E3FB6}">
      <dsp:nvSpPr>
        <dsp:cNvPr id="0" name=""/>
        <dsp:cNvSpPr/>
      </dsp:nvSpPr>
      <dsp:spPr>
        <a:xfrm>
          <a:off x="2457369" y="-160228"/>
          <a:ext cx="2585393" cy="2037274"/>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smtClean="0"/>
            <a:t>Büyüme hızı?</a:t>
          </a:r>
          <a:endParaRPr lang="tr-TR" sz="2800" kern="1200" dirty="0"/>
        </a:p>
      </dsp:txBody>
      <dsp:txXfrm>
        <a:off x="2835991" y="138124"/>
        <a:ext cx="1828149" cy="1440570"/>
      </dsp:txXfrm>
    </dsp:sp>
    <dsp:sp modelId="{B7D32BE1-9917-2B43-94AC-B2B526FA0ED3}">
      <dsp:nvSpPr>
        <dsp:cNvPr id="0" name=""/>
        <dsp:cNvSpPr/>
      </dsp:nvSpPr>
      <dsp:spPr>
        <a:xfrm>
          <a:off x="4488155" y="2589326"/>
          <a:ext cx="204614" cy="35143"/>
        </a:xfrm>
        <a:custGeom>
          <a:avLst/>
          <a:gdLst/>
          <a:ahLst/>
          <a:cxnLst/>
          <a:rect l="0" t="0" r="0" b="0"/>
          <a:pathLst>
            <a:path>
              <a:moveTo>
                <a:pt x="0" y="17571"/>
              </a:moveTo>
              <a:lnTo>
                <a:pt x="204614" y="17571"/>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585347" y="2601783"/>
        <a:ext cx="10230" cy="10230"/>
      </dsp:txXfrm>
    </dsp:sp>
    <dsp:sp modelId="{86ED4DEC-B23B-F544-9029-B39EB7E8D0D4}">
      <dsp:nvSpPr>
        <dsp:cNvPr id="0" name=""/>
        <dsp:cNvSpPr/>
      </dsp:nvSpPr>
      <dsp:spPr>
        <a:xfrm>
          <a:off x="4692769" y="1356139"/>
          <a:ext cx="2497118" cy="2501517"/>
        </a:xfrm>
        <a:prstGeom prst="ellipse">
          <a:avLst/>
        </a:prstGeom>
        <a:gradFill rotWithShape="0">
          <a:gsLst>
            <a:gs pos="0">
              <a:schemeClr val="accent3">
                <a:hueOff val="3750089"/>
                <a:satOff val="-5627"/>
                <a:lumOff val="-915"/>
                <a:alphaOff val="0"/>
                <a:shade val="51000"/>
                <a:satMod val="130000"/>
              </a:schemeClr>
            </a:gs>
            <a:gs pos="80000">
              <a:schemeClr val="accent3">
                <a:hueOff val="3750089"/>
                <a:satOff val="-5627"/>
                <a:lumOff val="-915"/>
                <a:alphaOff val="0"/>
                <a:shade val="93000"/>
                <a:satMod val="130000"/>
              </a:schemeClr>
            </a:gs>
            <a:gs pos="100000">
              <a:schemeClr val="accent3">
                <a:hueOff val="3750089"/>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smtClean="0"/>
            <a:t>Eşlik eden yakınmalar</a:t>
          </a:r>
          <a:endParaRPr lang="tr-TR" sz="2800" kern="1200" dirty="0"/>
        </a:p>
      </dsp:txBody>
      <dsp:txXfrm>
        <a:off x="5058463" y="1722478"/>
        <a:ext cx="1765730" cy="1768839"/>
      </dsp:txXfrm>
    </dsp:sp>
    <dsp:sp modelId="{ABCD09F6-F559-634E-B6FA-F242EAE6211B}">
      <dsp:nvSpPr>
        <dsp:cNvPr id="0" name=""/>
        <dsp:cNvSpPr/>
      </dsp:nvSpPr>
      <dsp:spPr>
        <a:xfrm rot="5400000">
          <a:off x="3741213" y="3336268"/>
          <a:ext cx="17704" cy="35143"/>
        </a:xfrm>
        <a:custGeom>
          <a:avLst/>
          <a:gdLst/>
          <a:ahLst/>
          <a:cxnLst/>
          <a:rect l="0" t="0" r="0" b="0"/>
          <a:pathLst>
            <a:path>
              <a:moveTo>
                <a:pt x="0" y="17571"/>
              </a:moveTo>
              <a:lnTo>
                <a:pt x="17704" y="17571"/>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749623" y="3353397"/>
        <a:ext cx="885" cy="885"/>
      </dsp:txXfrm>
    </dsp:sp>
    <dsp:sp modelId="{C81F0A20-ED5C-4E4B-94A5-F8E031441133}">
      <dsp:nvSpPr>
        <dsp:cNvPr id="0" name=""/>
        <dsp:cNvSpPr/>
      </dsp:nvSpPr>
      <dsp:spPr>
        <a:xfrm>
          <a:off x="2457369" y="3362692"/>
          <a:ext cx="2585393" cy="2332598"/>
        </a:xfrm>
        <a:prstGeom prst="ellipse">
          <a:avLst/>
        </a:prstGeom>
        <a:gradFill rotWithShape="0">
          <a:gsLst>
            <a:gs pos="0">
              <a:schemeClr val="accent3">
                <a:hueOff val="7500177"/>
                <a:satOff val="-11253"/>
                <a:lumOff val="-1830"/>
                <a:alphaOff val="0"/>
                <a:shade val="51000"/>
                <a:satMod val="130000"/>
              </a:schemeClr>
            </a:gs>
            <a:gs pos="80000">
              <a:schemeClr val="accent3">
                <a:hueOff val="7500177"/>
                <a:satOff val="-11253"/>
                <a:lumOff val="-1830"/>
                <a:alphaOff val="0"/>
                <a:shade val="93000"/>
                <a:satMod val="130000"/>
              </a:schemeClr>
            </a:gs>
            <a:gs pos="100000">
              <a:schemeClr val="accent3">
                <a:hueOff val="7500177"/>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smtClean="0"/>
            <a:t>Ağrı</a:t>
          </a:r>
          <a:endParaRPr lang="tr-TR" sz="2800" kern="1200" dirty="0"/>
        </a:p>
      </dsp:txBody>
      <dsp:txXfrm>
        <a:off x="2835991" y="3704293"/>
        <a:ext cx="1828149" cy="1649396"/>
      </dsp:txXfrm>
    </dsp:sp>
    <dsp:sp modelId="{740E518D-F1FF-7E41-87A2-BA0F737841AB}">
      <dsp:nvSpPr>
        <dsp:cNvPr id="0" name=""/>
        <dsp:cNvSpPr/>
      </dsp:nvSpPr>
      <dsp:spPr>
        <a:xfrm>
          <a:off x="3011976" y="2589326"/>
          <a:ext cx="3847" cy="35143"/>
        </a:xfrm>
        <a:custGeom>
          <a:avLst/>
          <a:gdLst/>
          <a:ahLst/>
          <a:cxnLst/>
          <a:rect l="0" t="0" r="0" b="0"/>
          <a:pathLst>
            <a:path>
              <a:moveTo>
                <a:pt x="0" y="17571"/>
              </a:moveTo>
              <a:lnTo>
                <a:pt x="3847" y="17571"/>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013804" y="2606802"/>
        <a:ext cx="192" cy="192"/>
      </dsp:txXfrm>
    </dsp:sp>
    <dsp:sp modelId="{68527C21-E912-AF49-B5AE-80C0B2E8F219}">
      <dsp:nvSpPr>
        <dsp:cNvPr id="0" name=""/>
        <dsp:cNvSpPr/>
      </dsp:nvSpPr>
      <dsp:spPr>
        <a:xfrm>
          <a:off x="640121" y="1656187"/>
          <a:ext cx="2375702" cy="1901421"/>
        </a:xfrm>
        <a:prstGeom prst="ellipse">
          <a:avLst/>
        </a:prstGeom>
        <a:gradFill rotWithShape="0">
          <a:gsLst>
            <a:gs pos="0">
              <a:schemeClr val="accent3">
                <a:hueOff val="11250266"/>
                <a:satOff val="-16880"/>
                <a:lumOff val="-2745"/>
                <a:alphaOff val="0"/>
                <a:shade val="51000"/>
                <a:satMod val="130000"/>
              </a:schemeClr>
            </a:gs>
            <a:gs pos="80000">
              <a:schemeClr val="accent3">
                <a:hueOff val="11250266"/>
                <a:satOff val="-16880"/>
                <a:lumOff val="-2745"/>
                <a:alphaOff val="0"/>
                <a:shade val="93000"/>
                <a:satMod val="130000"/>
              </a:schemeClr>
            </a:gs>
            <a:gs pos="100000">
              <a:schemeClr val="accent3">
                <a:hueOff val="11250266"/>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smtClean="0"/>
            <a:t>Lokal  büyüme ile ilgili</a:t>
          </a:r>
          <a:endParaRPr lang="tr-TR" sz="2800" kern="1200" dirty="0"/>
        </a:p>
      </dsp:txBody>
      <dsp:txXfrm>
        <a:off x="988035" y="1934644"/>
        <a:ext cx="1679874" cy="13445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E5C580-E958-470D-8063-E5B342FF9912}">
      <dsp:nvSpPr>
        <dsp:cNvPr id="0" name=""/>
        <dsp:cNvSpPr/>
      </dsp:nvSpPr>
      <dsp:spPr>
        <a:xfrm>
          <a:off x="2031398" y="640328"/>
          <a:ext cx="4413949" cy="4413949"/>
        </a:xfrm>
        <a:prstGeom prst="blockArc">
          <a:avLst>
            <a:gd name="adj1" fmla="val 10800000"/>
            <a:gd name="adj2" fmla="val 16200000"/>
            <a:gd name="adj3" fmla="val 4642"/>
          </a:avLst>
        </a:prstGeom>
        <a:gradFill rotWithShape="0">
          <a:gsLst>
            <a:gs pos="0">
              <a:schemeClr val="accent3">
                <a:hueOff val="11250266"/>
                <a:satOff val="-16880"/>
                <a:lumOff val="-2745"/>
                <a:alphaOff val="0"/>
                <a:shade val="51000"/>
                <a:satMod val="130000"/>
              </a:schemeClr>
            </a:gs>
            <a:gs pos="80000">
              <a:schemeClr val="accent3">
                <a:hueOff val="11250266"/>
                <a:satOff val="-16880"/>
                <a:lumOff val="-2745"/>
                <a:alphaOff val="0"/>
                <a:shade val="93000"/>
                <a:satMod val="130000"/>
              </a:schemeClr>
            </a:gs>
            <a:gs pos="100000">
              <a:schemeClr val="accent3">
                <a:hueOff val="11250266"/>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9C3719E-7CBA-4435-9FF7-E52F2A6CFF8E}">
      <dsp:nvSpPr>
        <dsp:cNvPr id="0" name=""/>
        <dsp:cNvSpPr/>
      </dsp:nvSpPr>
      <dsp:spPr>
        <a:xfrm>
          <a:off x="2031398" y="640328"/>
          <a:ext cx="4413949" cy="4413949"/>
        </a:xfrm>
        <a:prstGeom prst="blockArc">
          <a:avLst>
            <a:gd name="adj1" fmla="val 5400000"/>
            <a:gd name="adj2" fmla="val 10800000"/>
            <a:gd name="adj3" fmla="val 4642"/>
          </a:avLst>
        </a:prstGeom>
        <a:gradFill rotWithShape="0">
          <a:gsLst>
            <a:gs pos="0">
              <a:schemeClr val="accent3">
                <a:hueOff val="7500177"/>
                <a:satOff val="-11253"/>
                <a:lumOff val="-1830"/>
                <a:alphaOff val="0"/>
                <a:shade val="51000"/>
                <a:satMod val="130000"/>
              </a:schemeClr>
            </a:gs>
            <a:gs pos="80000">
              <a:schemeClr val="accent3">
                <a:hueOff val="7500177"/>
                <a:satOff val="-11253"/>
                <a:lumOff val="-1830"/>
                <a:alphaOff val="0"/>
                <a:shade val="93000"/>
                <a:satMod val="130000"/>
              </a:schemeClr>
            </a:gs>
            <a:gs pos="100000">
              <a:schemeClr val="accent3">
                <a:hueOff val="7500177"/>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1DFB15B-D814-4AFF-85D2-FA6778FF53A5}">
      <dsp:nvSpPr>
        <dsp:cNvPr id="0" name=""/>
        <dsp:cNvSpPr/>
      </dsp:nvSpPr>
      <dsp:spPr>
        <a:xfrm>
          <a:off x="2031398" y="640328"/>
          <a:ext cx="4413949" cy="4413949"/>
        </a:xfrm>
        <a:prstGeom prst="blockArc">
          <a:avLst>
            <a:gd name="adj1" fmla="val 0"/>
            <a:gd name="adj2" fmla="val 5400000"/>
            <a:gd name="adj3" fmla="val 4642"/>
          </a:avLst>
        </a:prstGeom>
        <a:gradFill rotWithShape="0">
          <a:gsLst>
            <a:gs pos="0">
              <a:schemeClr val="accent3">
                <a:hueOff val="3750089"/>
                <a:satOff val="-5627"/>
                <a:lumOff val="-915"/>
                <a:alphaOff val="0"/>
                <a:shade val="51000"/>
                <a:satMod val="130000"/>
              </a:schemeClr>
            </a:gs>
            <a:gs pos="80000">
              <a:schemeClr val="accent3">
                <a:hueOff val="3750089"/>
                <a:satOff val="-5627"/>
                <a:lumOff val="-915"/>
                <a:alphaOff val="0"/>
                <a:shade val="93000"/>
                <a:satMod val="130000"/>
              </a:schemeClr>
            </a:gs>
            <a:gs pos="100000">
              <a:schemeClr val="accent3">
                <a:hueOff val="3750089"/>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0FCF868-B862-455D-87A1-0C3FA273627A}">
      <dsp:nvSpPr>
        <dsp:cNvPr id="0" name=""/>
        <dsp:cNvSpPr/>
      </dsp:nvSpPr>
      <dsp:spPr>
        <a:xfrm>
          <a:off x="2031398" y="640328"/>
          <a:ext cx="4413949" cy="4413949"/>
        </a:xfrm>
        <a:prstGeom prst="blockArc">
          <a:avLst>
            <a:gd name="adj1" fmla="val 16200000"/>
            <a:gd name="adj2" fmla="val 0"/>
            <a:gd name="adj3" fmla="val 4642"/>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42A3246-F63E-417E-8343-EB800AE527D3}">
      <dsp:nvSpPr>
        <dsp:cNvPr id="0" name=""/>
        <dsp:cNvSpPr/>
      </dsp:nvSpPr>
      <dsp:spPr>
        <a:xfrm>
          <a:off x="3410863" y="2088236"/>
          <a:ext cx="1657346" cy="151813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t>LAP</a:t>
          </a:r>
          <a:endParaRPr lang="tr-TR" sz="2400" kern="1200" dirty="0"/>
        </a:p>
      </dsp:txBody>
      <dsp:txXfrm>
        <a:off x="3653576" y="2310561"/>
        <a:ext cx="1171920" cy="1073482"/>
      </dsp:txXfrm>
    </dsp:sp>
    <dsp:sp modelId="{D84DB95A-A2CC-4064-A67B-2837AE2AD004}">
      <dsp:nvSpPr>
        <dsp:cNvPr id="0" name=""/>
        <dsp:cNvSpPr/>
      </dsp:nvSpPr>
      <dsp:spPr>
        <a:xfrm>
          <a:off x="3212878" y="-207998"/>
          <a:ext cx="2050989" cy="1799112"/>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t>Büyüklük</a:t>
          </a:r>
          <a:endParaRPr lang="tr-TR" sz="2400" kern="1200" dirty="0"/>
        </a:p>
      </dsp:txBody>
      <dsp:txXfrm>
        <a:off x="3513238" y="55476"/>
        <a:ext cx="1450269" cy="1272164"/>
      </dsp:txXfrm>
    </dsp:sp>
    <dsp:sp modelId="{AF551828-87F8-417A-849B-5A5657F9F6BE}">
      <dsp:nvSpPr>
        <dsp:cNvPr id="0" name=""/>
        <dsp:cNvSpPr/>
      </dsp:nvSpPr>
      <dsp:spPr>
        <a:xfrm>
          <a:off x="5200911" y="1872212"/>
          <a:ext cx="2386413" cy="1950182"/>
        </a:xfrm>
        <a:prstGeom prst="ellipse">
          <a:avLst/>
        </a:prstGeom>
        <a:gradFill rotWithShape="0">
          <a:gsLst>
            <a:gs pos="0">
              <a:schemeClr val="accent3">
                <a:hueOff val="3750089"/>
                <a:satOff val="-5627"/>
                <a:lumOff val="-915"/>
                <a:alphaOff val="0"/>
                <a:shade val="51000"/>
                <a:satMod val="130000"/>
              </a:schemeClr>
            </a:gs>
            <a:gs pos="80000">
              <a:schemeClr val="accent3">
                <a:hueOff val="3750089"/>
                <a:satOff val="-5627"/>
                <a:lumOff val="-915"/>
                <a:alphaOff val="0"/>
                <a:shade val="93000"/>
                <a:satMod val="130000"/>
              </a:schemeClr>
            </a:gs>
            <a:gs pos="100000">
              <a:schemeClr val="accent3">
                <a:hueOff val="3750089"/>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t>Kıvam</a:t>
          </a:r>
          <a:endParaRPr lang="tr-TR" sz="2400" kern="1200" dirty="0"/>
        </a:p>
      </dsp:txBody>
      <dsp:txXfrm>
        <a:off x="5550393" y="2157810"/>
        <a:ext cx="1687449" cy="1378986"/>
      </dsp:txXfrm>
    </dsp:sp>
    <dsp:sp modelId="{58A99B98-3A2D-4A91-BD40-5B95DB2EFC06}">
      <dsp:nvSpPr>
        <dsp:cNvPr id="0" name=""/>
        <dsp:cNvSpPr/>
      </dsp:nvSpPr>
      <dsp:spPr>
        <a:xfrm>
          <a:off x="3306236" y="4061399"/>
          <a:ext cx="1864273" cy="1883299"/>
        </a:xfrm>
        <a:prstGeom prst="ellipse">
          <a:avLst/>
        </a:prstGeom>
        <a:gradFill rotWithShape="0">
          <a:gsLst>
            <a:gs pos="0">
              <a:schemeClr val="accent3">
                <a:hueOff val="7500177"/>
                <a:satOff val="-11253"/>
                <a:lumOff val="-1830"/>
                <a:alphaOff val="0"/>
                <a:shade val="51000"/>
                <a:satMod val="130000"/>
              </a:schemeClr>
            </a:gs>
            <a:gs pos="80000">
              <a:schemeClr val="accent3">
                <a:hueOff val="7500177"/>
                <a:satOff val="-11253"/>
                <a:lumOff val="-1830"/>
                <a:alphaOff val="0"/>
                <a:shade val="93000"/>
                <a:satMod val="130000"/>
              </a:schemeClr>
            </a:gs>
            <a:gs pos="100000">
              <a:schemeClr val="accent3">
                <a:hueOff val="7500177"/>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t>Renk değişikliği</a:t>
          </a:r>
          <a:endParaRPr lang="tr-TR" sz="2400" kern="1200" dirty="0"/>
        </a:p>
      </dsp:txBody>
      <dsp:txXfrm>
        <a:off x="3579252" y="4337202"/>
        <a:ext cx="1318241" cy="1331693"/>
      </dsp:txXfrm>
    </dsp:sp>
    <dsp:sp modelId="{E0080DFB-EF35-401B-B2D1-EFDEFBBD20F7}">
      <dsp:nvSpPr>
        <dsp:cNvPr id="0" name=""/>
        <dsp:cNvSpPr/>
      </dsp:nvSpPr>
      <dsp:spPr>
        <a:xfrm>
          <a:off x="874849" y="1800199"/>
          <a:ext cx="2415556" cy="2094207"/>
        </a:xfrm>
        <a:prstGeom prst="ellipse">
          <a:avLst/>
        </a:prstGeom>
        <a:gradFill rotWithShape="0">
          <a:gsLst>
            <a:gs pos="0">
              <a:schemeClr val="accent3">
                <a:hueOff val="11250266"/>
                <a:satOff val="-16880"/>
                <a:lumOff val="-2745"/>
                <a:alphaOff val="0"/>
                <a:shade val="51000"/>
                <a:satMod val="130000"/>
              </a:schemeClr>
            </a:gs>
            <a:gs pos="80000">
              <a:schemeClr val="accent3">
                <a:hueOff val="11250266"/>
                <a:satOff val="-16880"/>
                <a:lumOff val="-2745"/>
                <a:alphaOff val="0"/>
                <a:shade val="93000"/>
                <a:satMod val="130000"/>
              </a:schemeClr>
            </a:gs>
            <a:gs pos="100000">
              <a:schemeClr val="accent3">
                <a:hueOff val="11250266"/>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t>Hassasiyet</a:t>
          </a:r>
          <a:endParaRPr lang="tr-TR" sz="2400" kern="1200" dirty="0"/>
        </a:p>
      </dsp:txBody>
      <dsp:txXfrm>
        <a:off x="1228599" y="2106889"/>
        <a:ext cx="1708056" cy="14808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C3406-792D-1249-94D8-C5883212ED54}">
      <dsp:nvSpPr>
        <dsp:cNvPr id="0" name=""/>
        <dsp:cNvSpPr/>
      </dsp:nvSpPr>
      <dsp:spPr>
        <a:xfrm>
          <a:off x="4100872" y="2115830"/>
          <a:ext cx="2221131" cy="445133"/>
        </a:xfrm>
        <a:custGeom>
          <a:avLst/>
          <a:gdLst/>
          <a:ahLst/>
          <a:cxnLst/>
          <a:rect l="0" t="0" r="0" b="0"/>
          <a:pathLst>
            <a:path>
              <a:moveTo>
                <a:pt x="0" y="0"/>
              </a:moveTo>
              <a:lnTo>
                <a:pt x="0" y="222566"/>
              </a:lnTo>
              <a:lnTo>
                <a:pt x="2221131" y="222566"/>
              </a:lnTo>
              <a:lnTo>
                <a:pt x="2221131" y="445133"/>
              </a:lnTo>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84C357A-9B13-2F47-962F-EF232681F1E7}">
      <dsp:nvSpPr>
        <dsp:cNvPr id="0" name=""/>
        <dsp:cNvSpPr/>
      </dsp:nvSpPr>
      <dsp:spPr>
        <a:xfrm>
          <a:off x="3477338" y="2115830"/>
          <a:ext cx="623533" cy="445133"/>
        </a:xfrm>
        <a:custGeom>
          <a:avLst/>
          <a:gdLst/>
          <a:ahLst/>
          <a:cxnLst/>
          <a:rect l="0" t="0" r="0" b="0"/>
          <a:pathLst>
            <a:path>
              <a:moveTo>
                <a:pt x="623533" y="0"/>
              </a:moveTo>
              <a:lnTo>
                <a:pt x="623533" y="222566"/>
              </a:lnTo>
              <a:lnTo>
                <a:pt x="0" y="222566"/>
              </a:lnTo>
              <a:lnTo>
                <a:pt x="0" y="445133"/>
              </a:lnTo>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092D668-3309-9C45-9270-B2C4276A1990}">
      <dsp:nvSpPr>
        <dsp:cNvPr id="0" name=""/>
        <dsp:cNvSpPr/>
      </dsp:nvSpPr>
      <dsp:spPr>
        <a:xfrm>
          <a:off x="1005681" y="2115830"/>
          <a:ext cx="3095190" cy="445133"/>
        </a:xfrm>
        <a:custGeom>
          <a:avLst/>
          <a:gdLst/>
          <a:ahLst/>
          <a:cxnLst/>
          <a:rect l="0" t="0" r="0" b="0"/>
          <a:pathLst>
            <a:path>
              <a:moveTo>
                <a:pt x="3095190" y="0"/>
              </a:moveTo>
              <a:lnTo>
                <a:pt x="3095190" y="222566"/>
              </a:lnTo>
              <a:lnTo>
                <a:pt x="0" y="222566"/>
              </a:lnTo>
              <a:lnTo>
                <a:pt x="0" y="445133"/>
              </a:lnTo>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687433C-5F81-7549-9F21-4996B7A5A461}">
      <dsp:nvSpPr>
        <dsp:cNvPr id="0" name=""/>
        <dsp:cNvSpPr/>
      </dsp:nvSpPr>
      <dsp:spPr>
        <a:xfrm>
          <a:off x="3023351" y="576065"/>
          <a:ext cx="2155041" cy="1539765"/>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34600" numCol="1" spcCol="1270" anchor="ctr" anchorCtr="0">
          <a:noAutofit/>
        </a:bodyPr>
        <a:lstStyle/>
        <a:p>
          <a:pPr lvl="0" algn="ctr" defTabSz="1289050">
            <a:lnSpc>
              <a:spcPct val="90000"/>
            </a:lnSpc>
            <a:spcBef>
              <a:spcPct val="0"/>
            </a:spcBef>
            <a:spcAft>
              <a:spcPct val="35000"/>
            </a:spcAft>
          </a:pPr>
          <a:r>
            <a:rPr lang="en-US" sz="2900" kern="1200" dirty="0" smtClean="0"/>
            <a:t>LAP</a:t>
          </a:r>
          <a:endParaRPr lang="en-US" sz="2900" kern="1200" dirty="0"/>
        </a:p>
      </dsp:txBody>
      <dsp:txXfrm>
        <a:off x="3023351" y="576065"/>
        <a:ext cx="2155041" cy="1539765"/>
      </dsp:txXfrm>
    </dsp:sp>
    <dsp:sp modelId="{1EFD360B-88A8-6D45-AE1B-81281986D686}">
      <dsp:nvSpPr>
        <dsp:cNvPr id="0" name=""/>
        <dsp:cNvSpPr/>
      </dsp:nvSpPr>
      <dsp:spPr>
        <a:xfrm>
          <a:off x="3384383" y="1584175"/>
          <a:ext cx="1658064" cy="317952"/>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0800" tIns="12700" rIns="50800" bIns="12700" numCol="1" spcCol="1270" anchor="ctr" anchorCtr="0">
          <a:noAutofit/>
        </a:bodyPr>
        <a:lstStyle/>
        <a:p>
          <a:pPr lvl="0" algn="ctr" defTabSz="889000">
            <a:lnSpc>
              <a:spcPct val="90000"/>
            </a:lnSpc>
            <a:spcBef>
              <a:spcPct val="0"/>
            </a:spcBef>
            <a:spcAft>
              <a:spcPct val="35000"/>
            </a:spcAft>
          </a:pPr>
          <a:r>
            <a:rPr lang="en-US" sz="2000" kern="1200" dirty="0" smtClean="0"/>
            <a:t>ÖNTANI</a:t>
          </a:r>
          <a:endParaRPr lang="en-US" sz="2000" kern="1200" dirty="0"/>
        </a:p>
      </dsp:txBody>
      <dsp:txXfrm>
        <a:off x="3384383" y="1584175"/>
        <a:ext cx="1658064" cy="317952"/>
      </dsp:txXfrm>
    </dsp:sp>
    <dsp:sp modelId="{F903DD9B-7DE4-B44D-BD3C-FF6E6A5D3FCC}">
      <dsp:nvSpPr>
        <dsp:cNvPr id="0" name=""/>
        <dsp:cNvSpPr/>
      </dsp:nvSpPr>
      <dsp:spPr>
        <a:xfrm>
          <a:off x="84534" y="2560964"/>
          <a:ext cx="1842293" cy="95385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34600" numCol="1" spcCol="1270" anchor="ctr" anchorCtr="0">
          <a:noAutofit/>
        </a:bodyPr>
        <a:lstStyle/>
        <a:p>
          <a:pPr lvl="0" algn="ctr" defTabSz="1289050">
            <a:lnSpc>
              <a:spcPct val="90000"/>
            </a:lnSpc>
            <a:spcBef>
              <a:spcPct val="0"/>
            </a:spcBef>
            <a:spcAft>
              <a:spcPct val="35000"/>
            </a:spcAft>
          </a:pPr>
          <a:r>
            <a:rPr lang="en-US" sz="2900" kern="1200" dirty="0" smtClean="0"/>
            <a:t>KESİN</a:t>
          </a:r>
          <a:endParaRPr lang="en-US" sz="2900" kern="1200" dirty="0"/>
        </a:p>
      </dsp:txBody>
      <dsp:txXfrm>
        <a:off x="84534" y="2560964"/>
        <a:ext cx="1842293" cy="953858"/>
      </dsp:txXfrm>
    </dsp:sp>
    <dsp:sp modelId="{113AB8E9-990E-2845-8CB7-2EE98C7C954A}">
      <dsp:nvSpPr>
        <dsp:cNvPr id="0" name=""/>
        <dsp:cNvSpPr/>
      </dsp:nvSpPr>
      <dsp:spPr>
        <a:xfrm>
          <a:off x="150977" y="3643839"/>
          <a:ext cx="1658064" cy="317952"/>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0800" tIns="12700" rIns="50800" bIns="12700" numCol="1" spcCol="1270" anchor="ctr" anchorCtr="0">
          <a:noAutofit/>
        </a:bodyPr>
        <a:lstStyle/>
        <a:p>
          <a:pPr lvl="0" algn="r" defTabSz="889000">
            <a:lnSpc>
              <a:spcPct val="90000"/>
            </a:lnSpc>
            <a:spcBef>
              <a:spcPct val="0"/>
            </a:spcBef>
            <a:spcAft>
              <a:spcPct val="35000"/>
            </a:spcAft>
          </a:pPr>
          <a:r>
            <a:rPr lang="en-US" sz="2000" b="1" kern="1200" dirty="0" smtClean="0"/>
            <a:t>TEDAVİ BA</a:t>
          </a:r>
          <a:r>
            <a:rPr lang="en-US" sz="2000" kern="1200" dirty="0" smtClean="0"/>
            <a:t>ŞLA</a:t>
          </a:r>
          <a:endParaRPr lang="en-US" sz="2000" kern="1200" dirty="0"/>
        </a:p>
      </dsp:txBody>
      <dsp:txXfrm>
        <a:off x="150977" y="3643839"/>
        <a:ext cx="1658064" cy="317952"/>
      </dsp:txXfrm>
    </dsp:sp>
    <dsp:sp modelId="{9E690091-EE52-F443-BC67-6938359C95E7}">
      <dsp:nvSpPr>
        <dsp:cNvPr id="0" name=""/>
        <dsp:cNvSpPr/>
      </dsp:nvSpPr>
      <dsp:spPr>
        <a:xfrm>
          <a:off x="2556191" y="2560964"/>
          <a:ext cx="1842293" cy="953858"/>
        </a:xfrm>
        <a:prstGeom prst="rect">
          <a:avLst/>
        </a:prstGeom>
        <a:gradFill rotWithShape="0">
          <a:gsLst>
            <a:gs pos="0">
              <a:schemeClr val="accent2">
                <a:hueOff val="2340760"/>
                <a:satOff val="-2919"/>
                <a:lumOff val="686"/>
                <a:alphaOff val="0"/>
                <a:shade val="51000"/>
                <a:satMod val="130000"/>
              </a:schemeClr>
            </a:gs>
            <a:gs pos="80000">
              <a:schemeClr val="accent2">
                <a:hueOff val="2340760"/>
                <a:satOff val="-2919"/>
                <a:lumOff val="686"/>
                <a:alphaOff val="0"/>
                <a:shade val="93000"/>
                <a:satMod val="130000"/>
              </a:schemeClr>
            </a:gs>
            <a:gs pos="100000">
              <a:schemeClr val="accent2">
                <a:hueOff val="2340760"/>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34600" numCol="1" spcCol="1270" anchor="ctr" anchorCtr="0">
          <a:noAutofit/>
        </a:bodyPr>
        <a:lstStyle/>
        <a:p>
          <a:pPr lvl="0" algn="ctr" defTabSz="1289050">
            <a:lnSpc>
              <a:spcPct val="90000"/>
            </a:lnSpc>
            <a:spcBef>
              <a:spcPct val="0"/>
            </a:spcBef>
            <a:spcAft>
              <a:spcPct val="35000"/>
            </a:spcAft>
          </a:pPr>
          <a:r>
            <a:rPr lang="en-US" sz="2900" kern="1200" dirty="0" smtClean="0"/>
            <a:t>ŞÜPHELİ</a:t>
          </a:r>
          <a:endParaRPr lang="en-US" sz="2900" kern="1200" dirty="0"/>
        </a:p>
      </dsp:txBody>
      <dsp:txXfrm>
        <a:off x="2556191" y="2560964"/>
        <a:ext cx="1842293" cy="953858"/>
      </dsp:txXfrm>
    </dsp:sp>
    <dsp:sp modelId="{8AECBDFB-590D-C54D-9567-3D0B7FAF30D1}">
      <dsp:nvSpPr>
        <dsp:cNvPr id="0" name=""/>
        <dsp:cNvSpPr/>
      </dsp:nvSpPr>
      <dsp:spPr>
        <a:xfrm>
          <a:off x="2772896" y="3509383"/>
          <a:ext cx="1665210" cy="976133"/>
        </a:xfrm>
        <a:prstGeom prst="rect">
          <a:avLst/>
        </a:prstGeom>
        <a:solidFill>
          <a:schemeClr val="lt1">
            <a:alpha val="90000"/>
            <a:hueOff val="0"/>
            <a:satOff val="0"/>
            <a:lumOff val="0"/>
            <a:alphaOff val="0"/>
          </a:schemeClr>
        </a:solidFill>
        <a:ln w="9525" cap="flat" cmpd="sng" algn="ctr">
          <a:solidFill>
            <a:schemeClr val="accent2">
              <a:hueOff val="2340760"/>
              <a:satOff val="-2919"/>
              <a:lumOff val="68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3180" tIns="10795" rIns="43180" bIns="10795" numCol="1" spcCol="1270" anchor="ctr" anchorCtr="0">
          <a:noAutofit/>
        </a:bodyPr>
        <a:lstStyle/>
        <a:p>
          <a:pPr lvl="0" algn="ctr" defTabSz="755650">
            <a:lnSpc>
              <a:spcPct val="90000"/>
            </a:lnSpc>
            <a:spcBef>
              <a:spcPct val="0"/>
            </a:spcBef>
            <a:spcAft>
              <a:spcPct val="35000"/>
            </a:spcAft>
          </a:pPr>
          <a:r>
            <a:rPr lang="en-US" sz="1700" kern="1200" dirty="0" smtClean="0"/>
            <a:t> </a:t>
          </a:r>
          <a:r>
            <a:rPr lang="en-US" sz="2000" b="1" kern="1200" dirty="0" smtClean="0"/>
            <a:t>TETKİK İSTE</a:t>
          </a:r>
        </a:p>
        <a:p>
          <a:pPr lvl="0" algn="ctr" defTabSz="755650">
            <a:lnSpc>
              <a:spcPct val="90000"/>
            </a:lnSpc>
            <a:spcBef>
              <a:spcPct val="0"/>
            </a:spcBef>
            <a:spcAft>
              <a:spcPct val="35000"/>
            </a:spcAft>
          </a:pPr>
          <a:r>
            <a:rPr lang="en-US" sz="2000" b="1" kern="1200" dirty="0" smtClean="0"/>
            <a:t>TANIYI KESİNLEŞTİR</a:t>
          </a:r>
          <a:endParaRPr lang="en-US" sz="2000" b="1" kern="1200" dirty="0"/>
        </a:p>
      </dsp:txBody>
      <dsp:txXfrm>
        <a:off x="2772896" y="3509383"/>
        <a:ext cx="1665210" cy="976133"/>
      </dsp:txXfrm>
    </dsp:sp>
    <dsp:sp modelId="{69F8B88C-90C4-4340-BBC8-219D8F5AB350}">
      <dsp:nvSpPr>
        <dsp:cNvPr id="0" name=""/>
        <dsp:cNvSpPr/>
      </dsp:nvSpPr>
      <dsp:spPr>
        <a:xfrm>
          <a:off x="5031421" y="2560964"/>
          <a:ext cx="2581164" cy="905030"/>
        </a:xfrm>
        <a:prstGeom prst="rect">
          <a:avLst/>
        </a:prstGeom>
        <a:gradFill rotWithShape="0">
          <a:gsLst>
            <a:gs pos="0">
              <a:schemeClr val="accent2">
                <a:hueOff val="4681520"/>
                <a:satOff val="-5839"/>
                <a:lumOff val="1373"/>
                <a:alphaOff val="0"/>
                <a:shade val="51000"/>
                <a:satMod val="130000"/>
              </a:schemeClr>
            </a:gs>
            <a:gs pos="80000">
              <a:schemeClr val="accent2">
                <a:hueOff val="4681520"/>
                <a:satOff val="-5839"/>
                <a:lumOff val="1373"/>
                <a:alphaOff val="0"/>
                <a:shade val="93000"/>
                <a:satMod val="130000"/>
              </a:schemeClr>
            </a:gs>
            <a:gs pos="100000">
              <a:schemeClr val="accent2">
                <a:hueOff val="4681520"/>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34600" numCol="1" spcCol="1270" anchor="ctr" anchorCtr="0">
          <a:noAutofit/>
        </a:bodyPr>
        <a:lstStyle/>
        <a:p>
          <a:pPr lvl="0" algn="ctr" defTabSz="1289050">
            <a:lnSpc>
              <a:spcPct val="90000"/>
            </a:lnSpc>
            <a:spcBef>
              <a:spcPct val="0"/>
            </a:spcBef>
            <a:spcAft>
              <a:spcPct val="35000"/>
            </a:spcAft>
          </a:pPr>
          <a:r>
            <a:rPr lang="en-US" sz="2900" kern="1200" dirty="0" smtClean="0"/>
            <a:t>AÇIKLANAMIYOR</a:t>
          </a:r>
          <a:endParaRPr lang="en-US" sz="2900" kern="1200" dirty="0"/>
        </a:p>
      </dsp:txBody>
      <dsp:txXfrm>
        <a:off x="5031421" y="2560964"/>
        <a:ext cx="2581164" cy="905030"/>
      </dsp:txXfrm>
    </dsp:sp>
    <dsp:sp modelId="{8639ECDB-1242-764E-BB0A-97E84106117A}">
      <dsp:nvSpPr>
        <dsp:cNvPr id="0" name=""/>
        <dsp:cNvSpPr/>
      </dsp:nvSpPr>
      <dsp:spPr>
        <a:xfrm>
          <a:off x="4752532" y="3523798"/>
          <a:ext cx="3093434" cy="1002164"/>
        </a:xfrm>
        <a:prstGeom prst="rect">
          <a:avLst/>
        </a:prstGeom>
        <a:solidFill>
          <a:schemeClr val="lt1">
            <a:alpha val="90000"/>
            <a:hueOff val="0"/>
            <a:satOff val="0"/>
            <a:lumOff val="0"/>
            <a:alphaOff val="0"/>
          </a:schemeClr>
        </a:solidFill>
        <a:ln w="9525" cap="flat" cmpd="sng" algn="ctr">
          <a:solidFill>
            <a:schemeClr val="accent2">
              <a:hueOff val="4681520"/>
              <a:satOff val="-5839"/>
              <a:lumOff val="137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0800" tIns="12700" rIns="50800" bIns="12700" numCol="1" spcCol="1270" anchor="ctr" anchorCtr="0">
          <a:noAutofit/>
        </a:bodyPr>
        <a:lstStyle/>
        <a:p>
          <a:pPr lvl="0" algn="ctr" defTabSz="889000">
            <a:lnSpc>
              <a:spcPct val="90000"/>
            </a:lnSpc>
            <a:spcBef>
              <a:spcPct val="0"/>
            </a:spcBef>
            <a:spcAft>
              <a:spcPct val="35000"/>
            </a:spcAft>
          </a:pPr>
          <a:r>
            <a:rPr lang="en-US" sz="2000" b="1" kern="1200" dirty="0" smtClean="0"/>
            <a:t>LOKALİZE----YAYGIN</a:t>
          </a:r>
        </a:p>
        <a:p>
          <a:pPr lvl="0" algn="ctr" defTabSz="889000">
            <a:lnSpc>
              <a:spcPct val="90000"/>
            </a:lnSpc>
            <a:spcBef>
              <a:spcPct val="0"/>
            </a:spcBef>
            <a:spcAft>
              <a:spcPct val="35000"/>
            </a:spcAft>
          </a:pPr>
          <a:r>
            <a:rPr lang="en-US" sz="2000" b="1" kern="1200" dirty="0" smtClean="0"/>
            <a:t>DOKU TANISI</a:t>
          </a:r>
        </a:p>
        <a:p>
          <a:pPr lvl="0" algn="ctr" defTabSz="889000">
            <a:lnSpc>
              <a:spcPct val="90000"/>
            </a:lnSpc>
            <a:spcBef>
              <a:spcPct val="0"/>
            </a:spcBef>
            <a:spcAft>
              <a:spcPct val="35000"/>
            </a:spcAft>
          </a:pPr>
          <a:r>
            <a:rPr lang="en-US" sz="2000" b="1" kern="1200" dirty="0" smtClean="0"/>
            <a:t>BİYOPSİ</a:t>
          </a:r>
          <a:endParaRPr lang="en-US" sz="2000" b="1" kern="1200" dirty="0"/>
        </a:p>
      </dsp:txBody>
      <dsp:txXfrm>
        <a:off x="4752532" y="3523798"/>
        <a:ext cx="3093434" cy="100216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A565BD-9D61-0648-BCBA-8C65E4BA28DF}" type="datetimeFigureOut">
              <a:rPr lang="en-US" smtClean="0"/>
              <a:pPr/>
              <a:t>3/7/2018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6B6A01-A5C4-AB40-AF48-B2473CC068DA}" type="slidenum">
              <a:rPr lang="en-US" smtClean="0"/>
              <a:pPr/>
              <a:t>‹#›</a:t>
            </a:fld>
            <a:endParaRPr lang="en-US"/>
          </a:p>
        </p:txBody>
      </p:sp>
    </p:spTree>
    <p:extLst>
      <p:ext uri="{BB962C8B-B14F-4D97-AF65-F5344CB8AC3E}">
        <p14:creationId xmlns:p14="http://schemas.microsoft.com/office/powerpoint/2010/main" xmlns="" val="184214116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82058" tIns="41029" rIns="82058" bIns="41029" anchor="ctr"/>
          <a:lstStyle/>
          <a:p>
            <a:pPr>
              <a:defRPr/>
            </a:pPr>
            <a:endParaRPr lang="en-US">
              <a:cs typeface="msgothic" charset="0"/>
            </a:endParaRPr>
          </a:p>
        </p:txBody>
      </p:sp>
      <p:sp>
        <p:nvSpPr>
          <p:cNvPr id="4098" name="Text Box 2"/>
          <p:cNvSpPr txBox="1">
            <a:spLocks noGrp="1" noChangeArrowheads="1"/>
          </p:cNvSpPr>
          <p:nvPr>
            <p:ph type="body"/>
          </p:nvPr>
        </p:nvSpPr>
        <p:spPr>
          <a:xfrm>
            <a:off x="1046350" y="4352637"/>
            <a:ext cx="4770904" cy="3478068"/>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lvl1pPr marL="85725" indent="-85725">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lnSpc>
                <a:spcPct val="93000"/>
              </a:lnSpc>
              <a:spcBef>
                <a:spcPct val="0"/>
              </a:spcBef>
              <a:buSzPct val="45000"/>
              <a:buFont typeface="Wingdings" charset="0"/>
              <a:buNone/>
              <a:defRPr/>
            </a:pPr>
            <a:r>
              <a:rPr lang="en-GB" sz="1300" b="1">
                <a:latin typeface="Arial" charset="0"/>
                <a:cs typeface="msgothic" charset="0"/>
              </a:rPr>
              <a:t>B-cell maturation and corresponding lymphoma phenotypes.</a:t>
            </a:r>
            <a:r>
              <a:rPr lang="en-GB" smtClean="0">
                <a:latin typeface="Arial" charset="0"/>
                <a:cs typeface="msgothic" charset="0"/>
              </a:rPr>
              <a:t> The stage of maturation is noted under each cell, and the corresponding malignant lymphoma is noted above the cell. The shaded brown region represents the germinal center. The dotted arrow indicates the possible role of a memory B–like cell in multiple myeloma,</a:t>
            </a:r>
            <a:r>
              <a:rPr lang="en-GB" baseline="33000" smtClean="0">
                <a:latin typeface="Arial" charset="0"/>
                <a:cs typeface="msgothic" charset="0"/>
              </a:rPr>
              <a:t>43</a:t>
            </a:r>
            <a:r>
              <a:rPr lang="en-GB" smtClean="0">
                <a:latin typeface="Arial" charset="0"/>
                <a:cs typeface="msgothic" charset="0"/>
              </a:rPr>
              <a:t> as outlined in the text. ABC indicates activated B cell–like; GCB, germinal center B cell–like; and SLL, small lymphocytic lymphoma.</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07.03.2018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07.03.2018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07.03.2018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07.03.2018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07.03.2018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07.03.2018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07.03.2018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07.03.2018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07.03.2018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07.03.2018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07.03.2018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07.03.2018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solidFill>
                  <a:srgbClr val="FF0000"/>
                </a:solidFill>
              </a:rPr>
              <a:t>LENFADENOPATİYE YAKLAŞIM</a:t>
            </a:r>
            <a:endParaRPr lang="tr-TR" b="1" dirty="0">
              <a:solidFill>
                <a:srgbClr val="FF0000"/>
              </a:solidFill>
            </a:endParaRPr>
          </a:p>
        </p:txBody>
      </p:sp>
      <p:sp>
        <p:nvSpPr>
          <p:cNvPr id="3" name="2 Alt Başlık"/>
          <p:cNvSpPr>
            <a:spLocks noGrp="1"/>
          </p:cNvSpPr>
          <p:nvPr>
            <p:ph type="subTitle" idx="1"/>
          </p:nvPr>
        </p:nvSpPr>
        <p:spPr/>
        <p:txBody>
          <a:bodyPr/>
          <a:lstStyle/>
          <a:p>
            <a:r>
              <a:rPr lang="tr-TR" b="1" dirty="0" smtClean="0">
                <a:solidFill>
                  <a:srgbClr val="0000FF"/>
                </a:solidFill>
              </a:rPr>
              <a:t>DOÇ DR MELTEM KURT YÜKSEL</a:t>
            </a:r>
          </a:p>
          <a:p>
            <a:r>
              <a:rPr lang="tr-TR" dirty="0" smtClean="0"/>
              <a:t>AÜTF HEMATOLOJİ BİLİM DALI</a:t>
            </a:r>
          </a:p>
          <a:p>
            <a:r>
              <a:rPr lang="tr-TR" dirty="0" smtClean="0"/>
              <a:t>KASIM 2016</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a:defRPr/>
            </a:pPr>
            <a:endParaRPr lang="en-US" smtClean="0"/>
          </a:p>
        </p:txBody>
      </p:sp>
      <p:pic>
        <p:nvPicPr>
          <p:cNvPr id="10242" name="Picture 2"/>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610560" y="0"/>
            <a:ext cx="791568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226875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a:defRPr/>
            </a:pPr>
            <a:endParaRPr lang="en-US" smtClean="0"/>
          </a:p>
        </p:txBody>
      </p:sp>
      <p:pic>
        <p:nvPicPr>
          <p:cNvPr id="11266" name="Picture 2"/>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587520" y="2841419"/>
            <a:ext cx="6336000" cy="3571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930583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a:defRPr/>
            </a:pPr>
            <a:endParaRPr lang="en-US" smtClean="0"/>
          </a:p>
        </p:txBody>
      </p:sp>
      <p:pic>
        <p:nvPicPr>
          <p:cNvPr id="12290" name="Picture 2"/>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1520640" y="0"/>
            <a:ext cx="608256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19659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3" descr="D:\kuloth\2015\Feb\17-02-2015\nri_issue\slides_img\nri3814-f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59840" y="216023"/>
            <a:ext cx="5355360" cy="66419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12159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40" y="381640"/>
            <a:ext cx="8493120" cy="4147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9pPr>
          </a:lstStyle>
          <a:p>
            <a:pPr algn="ctr">
              <a:defRPr/>
            </a:pPr>
            <a:r>
              <a:rPr lang="en-GB" sz="1500" b="1">
                <a:latin typeface="Arial" charset="0"/>
              </a:rPr>
              <a:t>B-cell maturation and corresponding lymphoma phenotypes.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053120" y="6270419"/>
            <a:ext cx="1566720" cy="36147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71040" y="1343662"/>
            <a:ext cx="7804800" cy="4164917"/>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076" name="Text Box 4"/>
          <p:cNvSpPr txBox="1">
            <a:spLocks noChangeArrowheads="1"/>
          </p:cNvSpPr>
          <p:nvPr/>
        </p:nvSpPr>
        <p:spPr bwMode="auto">
          <a:xfrm>
            <a:off x="671040" y="5972307"/>
            <a:ext cx="3918240" cy="3096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9pPr>
          </a:lstStyle>
          <a:p>
            <a:pPr>
              <a:defRPr/>
            </a:pPr>
            <a:r>
              <a:rPr lang="en-GB" sz="1100" b="1">
                <a:latin typeface="Arial" charset="0"/>
              </a:rPr>
              <a:t>Oliver Weigert, and David M. Weinstock Blood 2012;120:2553-2561</a:t>
            </a:r>
          </a:p>
        </p:txBody>
      </p:sp>
      <p:sp>
        <p:nvSpPr>
          <p:cNvPr id="3077" name="Text Box 5"/>
          <p:cNvSpPr txBox="1">
            <a:spLocks noChangeArrowheads="1"/>
          </p:cNvSpPr>
          <p:nvPr/>
        </p:nvSpPr>
        <p:spPr bwMode="auto">
          <a:xfrm>
            <a:off x="97920" y="6613175"/>
            <a:ext cx="4930560" cy="34707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9pPr>
          </a:lstStyle>
          <a:p>
            <a:pPr>
              <a:defRPr/>
            </a:pPr>
            <a:r>
              <a:rPr lang="en-GB" sz="900">
                <a:latin typeface="Arial" charset="0"/>
              </a:rPr>
              <a:t>©2012 by American Society of Hematology</a:t>
            </a:r>
          </a:p>
        </p:txBody>
      </p:sp>
    </p:spTree>
    <p:extLst>
      <p:ext uri="{BB962C8B-B14F-4D97-AF65-F5344CB8AC3E}">
        <p14:creationId xmlns:p14="http://schemas.microsoft.com/office/powerpoint/2010/main" xmlns="" val="22276649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3" descr="D:\kuloth\2015\Feb\17-02-2015\nri_issue\slides_img\nri3814-f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14401" y="195861"/>
            <a:ext cx="7184160" cy="6585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8183685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3" descr="D:\kuloth\2015\Feb\17-02-2015\nri_issue\slides_img\nri3814-f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52320" y="946180"/>
            <a:ext cx="7446240" cy="51010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itle 4"/>
          <p:cNvSpPr>
            <a:spLocks noGrp="1"/>
          </p:cNvSpPr>
          <p:nvPr>
            <p:ph type="title"/>
          </p:nvPr>
        </p:nvSpPr>
        <p:spPr>
          <a:xfrm>
            <a:off x="652321" y="97931"/>
            <a:ext cx="7806240" cy="1143480"/>
          </a:xfrm>
        </p:spPr>
        <p:txBody>
          <a:bodyPr/>
          <a:lstStyle/>
          <a:p>
            <a:pPr eaLnBrk="1">
              <a:defRPr/>
            </a:pPr>
            <a:r>
              <a:rPr lang="en-US" dirty="0" err="1" smtClean="0"/>
              <a:t>Burrkitt</a:t>
            </a:r>
            <a:r>
              <a:rPr lang="en-US" dirty="0" smtClean="0"/>
              <a:t> </a:t>
            </a:r>
            <a:r>
              <a:rPr lang="en-US" dirty="0" err="1" smtClean="0"/>
              <a:t>Lenfoma</a:t>
            </a:r>
            <a:endParaRPr lang="en-US" dirty="0" smtClean="0"/>
          </a:p>
        </p:txBody>
      </p:sp>
    </p:spTree>
    <p:extLst>
      <p:ext uri="{BB962C8B-B14F-4D97-AF65-F5344CB8AC3E}">
        <p14:creationId xmlns:p14="http://schemas.microsoft.com/office/powerpoint/2010/main" xmlns="" val="3024532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3" descr="D:\kuloth\2015\Feb\17-02-2015\nri_issue\slides_img\nri3814-f4.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87520" y="1991730"/>
            <a:ext cx="7996320" cy="35269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itle 2"/>
          <p:cNvSpPr>
            <a:spLocks noGrp="1"/>
          </p:cNvSpPr>
          <p:nvPr>
            <p:ph type="title"/>
          </p:nvPr>
        </p:nvSpPr>
        <p:spPr/>
        <p:txBody>
          <a:bodyPr/>
          <a:lstStyle/>
          <a:p>
            <a:pPr eaLnBrk="1">
              <a:defRPr/>
            </a:pPr>
            <a:r>
              <a:rPr lang="en-US" dirty="0" smtClean="0"/>
              <a:t>FOLIKULER  HDL</a:t>
            </a:r>
          </a:p>
        </p:txBody>
      </p:sp>
    </p:spTree>
    <p:extLst>
      <p:ext uri="{BB962C8B-B14F-4D97-AF65-F5344CB8AC3E}">
        <p14:creationId xmlns:p14="http://schemas.microsoft.com/office/powerpoint/2010/main" xmlns="" val="3122278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2321" y="358599"/>
            <a:ext cx="7806240" cy="1143480"/>
          </a:xfrm>
        </p:spPr>
        <p:txBody>
          <a:bodyPr/>
          <a:lstStyle/>
          <a:p>
            <a:pPr eaLnBrk="1">
              <a:defRPr/>
            </a:pPr>
            <a:r>
              <a:rPr lang="en-US" dirty="0" smtClean="0"/>
              <a:t>DBBH HDL</a:t>
            </a:r>
          </a:p>
        </p:txBody>
      </p:sp>
      <p:pic>
        <p:nvPicPr>
          <p:cNvPr id="9218" name="Picture 3" descr="D:\kuloth\2015\Feb\17-02-2015\nri_issue\slides_img\nri3814-f5.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93600" y="1273094"/>
            <a:ext cx="4561920" cy="52767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81615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a:srcRect/>
          <a:stretch>
            <a:fillRect/>
          </a:stretch>
        </p:blipFill>
        <p:spPr bwMode="auto">
          <a:xfrm>
            <a:off x="1071538" y="1285860"/>
            <a:ext cx="7351077" cy="4429156"/>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LENF NODLARI</a:t>
            </a:r>
            <a:endParaRPr lang="tr-TR" dirty="0">
              <a:solidFill>
                <a:srgbClr val="FF0000"/>
              </a:solidFill>
            </a:endParaRPr>
          </a:p>
        </p:txBody>
      </p:sp>
      <p:sp>
        <p:nvSpPr>
          <p:cNvPr id="3" name="2 İçerik Yer Tutucusu"/>
          <p:cNvSpPr>
            <a:spLocks noGrp="1"/>
          </p:cNvSpPr>
          <p:nvPr>
            <p:ph idx="1"/>
          </p:nvPr>
        </p:nvSpPr>
        <p:spPr>
          <a:xfrm>
            <a:off x="457200" y="1600200"/>
            <a:ext cx="3682752" cy="4525963"/>
          </a:xfrm>
        </p:spPr>
        <p:txBody>
          <a:bodyPr>
            <a:normAutofit/>
          </a:bodyPr>
          <a:lstStyle/>
          <a:p>
            <a:pPr>
              <a:buFont typeface="Wingdings" pitchFamily="2" charset="2"/>
              <a:buChar char="ü"/>
            </a:pPr>
            <a:r>
              <a:rPr lang="tr-TR" sz="2800" dirty="0" smtClean="0"/>
              <a:t>Vücudumuzda 600 den fazla!!!!!</a:t>
            </a:r>
          </a:p>
          <a:p>
            <a:pPr>
              <a:buFont typeface="Wingdings" pitchFamily="2" charset="2"/>
              <a:buChar char="ü"/>
            </a:pPr>
            <a:r>
              <a:rPr lang="tr-TR" sz="2800" dirty="0" smtClean="0"/>
              <a:t>Sağlıklı insanlarda sadece </a:t>
            </a:r>
            <a:r>
              <a:rPr lang="tr-TR" sz="2800" dirty="0" err="1" smtClean="0"/>
              <a:t>submandibular</a:t>
            </a:r>
            <a:r>
              <a:rPr lang="tr-TR" sz="2800" dirty="0" smtClean="0"/>
              <a:t>, </a:t>
            </a:r>
            <a:r>
              <a:rPr lang="tr-TR" sz="2800" dirty="0" err="1" smtClean="0"/>
              <a:t>axiller</a:t>
            </a:r>
            <a:r>
              <a:rPr lang="tr-TR" sz="2800" dirty="0" smtClean="0"/>
              <a:t> </a:t>
            </a:r>
          </a:p>
          <a:p>
            <a:pPr marL="0" indent="0">
              <a:buNone/>
            </a:pPr>
            <a:r>
              <a:rPr lang="tr-TR" sz="2800" dirty="0"/>
              <a:t> </a:t>
            </a:r>
            <a:r>
              <a:rPr lang="tr-TR" sz="2800" dirty="0" smtClean="0"/>
              <a:t>   </a:t>
            </a:r>
            <a:r>
              <a:rPr lang="tr-TR" sz="2800" dirty="0" err="1" smtClean="0"/>
              <a:t>inguinal</a:t>
            </a:r>
            <a:r>
              <a:rPr lang="tr-TR" sz="2800" dirty="0" smtClean="0"/>
              <a:t> lenf </a:t>
            </a:r>
            <a:r>
              <a:rPr lang="tr-TR" sz="2800" dirty="0" err="1" smtClean="0"/>
              <a:t>nodu</a:t>
            </a:r>
            <a:r>
              <a:rPr lang="tr-TR" sz="2800" dirty="0" smtClean="0"/>
              <a:t>  </a:t>
            </a:r>
          </a:p>
          <a:p>
            <a:pPr marL="0" indent="0">
              <a:buNone/>
            </a:pPr>
            <a:r>
              <a:rPr lang="tr-TR" sz="2800" dirty="0"/>
              <a:t> </a:t>
            </a:r>
            <a:r>
              <a:rPr lang="tr-TR" sz="2800" dirty="0" smtClean="0"/>
              <a:t>   </a:t>
            </a:r>
            <a:r>
              <a:rPr lang="tr-TR" sz="2800" dirty="0" err="1" smtClean="0"/>
              <a:t>palpe</a:t>
            </a:r>
            <a:r>
              <a:rPr lang="tr-TR" sz="2800" dirty="0" smtClean="0"/>
              <a:t> edilebilir</a:t>
            </a:r>
            <a:endParaRPr lang="tr-TR" sz="2800" dirty="0"/>
          </a:p>
        </p:txBody>
      </p:sp>
      <p:pic>
        <p:nvPicPr>
          <p:cNvPr id="13314" name="Picture 2" descr="1104"/>
          <p:cNvPicPr>
            <a:picLocks noChangeAspect="1" noChangeArrowheads="1"/>
          </p:cNvPicPr>
          <p:nvPr/>
        </p:nvPicPr>
        <p:blipFill>
          <a:blip r:embed="rId2"/>
          <a:srcRect/>
          <a:stretch>
            <a:fillRect/>
          </a:stretch>
        </p:blipFill>
        <p:spPr bwMode="auto">
          <a:xfrm>
            <a:off x="4065073" y="1412776"/>
            <a:ext cx="5076056" cy="4799975"/>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a:srcRect/>
          <a:stretch>
            <a:fillRect/>
          </a:stretch>
        </p:blipFill>
        <p:spPr bwMode="auto">
          <a:xfrm>
            <a:off x="1151499" y="1600200"/>
            <a:ext cx="6841002" cy="4525963"/>
          </a:xfrm>
          <a:prstGeom prst="rect">
            <a:avLst/>
          </a:prstGeom>
          <a:noFill/>
          <a:ln w="9525">
            <a:noFill/>
            <a:miter lim="800000"/>
            <a:headEnd/>
            <a:tailEnd/>
          </a:ln>
          <a:effectLst/>
        </p:spPr>
      </p:pic>
      <p:sp>
        <p:nvSpPr>
          <p:cNvPr id="4" name="1 Başlık"/>
          <p:cNvSpPr txBox="1">
            <a:spLocks/>
          </p:cNvSpPr>
          <p:nvPr/>
        </p:nvSpPr>
        <p:spPr>
          <a:xfrm>
            <a:off x="2571736" y="6000768"/>
            <a:ext cx="6357950" cy="571496"/>
          </a:xfrm>
          <a:prstGeom prst="rect">
            <a:avLst/>
          </a:prstGeom>
        </p:spPr>
        <p:txBody>
          <a:bodyPr vert="horz" lIns="91440" tIns="45720" rIns="91440" bIns="45720" rtlCol="0" anchor="ctr">
            <a:normAutofit fontScale="825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800" b="0" i="0" u="none" strike="noStrike" kern="1200" cap="none" spc="0" normalizeH="0" baseline="0" noProof="0" smtClean="0">
                <a:ln>
                  <a:noFill/>
                </a:ln>
                <a:solidFill>
                  <a:schemeClr val="tx1"/>
                </a:solidFill>
                <a:effectLst/>
                <a:uLnTx/>
                <a:uFillTx/>
                <a:latin typeface="+mj-lt"/>
                <a:ea typeface="+mj-ea"/>
                <a:cs typeface="+mj-cs"/>
              </a:rPr>
              <a:t>Klinik Uygulamada Hematoloji  Lange Çeviri 2012 (THD) http://www.thd.org.tr/thdData/Books/47/klinik-uygulamada-hematoloji.pdf</a:t>
            </a:r>
            <a:endParaRPr kumimoji="0" lang="tr-TR" sz="18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786050" y="5786454"/>
            <a:ext cx="6357950" cy="571496"/>
          </a:xfrm>
        </p:spPr>
        <p:txBody>
          <a:bodyPr>
            <a:normAutofit fontScale="90000"/>
          </a:bodyPr>
          <a:lstStyle/>
          <a:p>
            <a:pPr algn="l"/>
            <a:r>
              <a:rPr lang="tr-TR" sz="1800" dirty="0" smtClean="0"/>
              <a:t>Klinik Uygulamada Hematoloji  </a:t>
            </a:r>
            <a:r>
              <a:rPr lang="tr-TR" sz="1800" dirty="0" err="1" smtClean="0"/>
              <a:t>Lange</a:t>
            </a:r>
            <a:r>
              <a:rPr lang="tr-TR" sz="1800" dirty="0" smtClean="0"/>
              <a:t> Çev</a:t>
            </a:r>
            <a:r>
              <a:rPr lang="tr-TR" sz="1800" dirty="0" smtClean="0"/>
              <a:t>iri 2012 (</a:t>
            </a:r>
            <a:r>
              <a:rPr lang="tr-TR" sz="1800" dirty="0" smtClean="0"/>
              <a:t>THD) http://www.</a:t>
            </a:r>
            <a:r>
              <a:rPr lang="tr-TR" sz="1800" dirty="0" err="1" smtClean="0"/>
              <a:t>thd</a:t>
            </a:r>
            <a:r>
              <a:rPr lang="tr-TR" sz="1800" dirty="0" smtClean="0"/>
              <a:t>.</a:t>
            </a:r>
            <a:r>
              <a:rPr lang="tr-TR" sz="1800" dirty="0" err="1" smtClean="0"/>
              <a:t>org.tr</a:t>
            </a:r>
            <a:r>
              <a:rPr lang="tr-TR" sz="1800" dirty="0" smtClean="0"/>
              <a:t>/</a:t>
            </a:r>
            <a:r>
              <a:rPr lang="tr-TR" sz="1800" dirty="0" err="1" smtClean="0"/>
              <a:t>thdData</a:t>
            </a:r>
            <a:r>
              <a:rPr lang="tr-TR" sz="1800" dirty="0" smtClean="0"/>
              <a:t>/</a:t>
            </a:r>
            <a:r>
              <a:rPr lang="tr-TR" sz="1800" dirty="0" err="1" smtClean="0"/>
              <a:t>Books</a:t>
            </a:r>
            <a:r>
              <a:rPr lang="tr-TR" sz="1800" dirty="0" smtClean="0"/>
              <a:t>/47/klinik-uygulamada-hematoloji.</a:t>
            </a:r>
            <a:r>
              <a:rPr lang="tr-TR" sz="1800" dirty="0" err="1" smtClean="0"/>
              <a:t>pdf</a:t>
            </a:r>
            <a:endParaRPr lang="tr-TR" sz="1800" dirty="0"/>
          </a:p>
        </p:txBody>
      </p:sp>
      <p:pic>
        <p:nvPicPr>
          <p:cNvPr id="3074" name="Picture 2"/>
          <p:cNvPicPr>
            <a:picLocks noGrp="1" noChangeAspect="1" noChangeArrowheads="1"/>
          </p:cNvPicPr>
          <p:nvPr>
            <p:ph idx="1"/>
          </p:nvPr>
        </p:nvPicPr>
        <p:blipFill>
          <a:blip r:embed="rId2"/>
          <a:srcRect/>
          <a:stretch>
            <a:fillRect/>
          </a:stretch>
        </p:blipFill>
        <p:spPr bwMode="auto">
          <a:xfrm>
            <a:off x="457200" y="2321975"/>
            <a:ext cx="8229600" cy="3082413"/>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122" name="Picture 2"/>
          <p:cNvPicPr>
            <a:picLocks noGrp="1" noChangeAspect="1" noChangeArrowheads="1"/>
          </p:cNvPicPr>
          <p:nvPr>
            <p:ph idx="1"/>
          </p:nvPr>
        </p:nvPicPr>
        <p:blipFill>
          <a:blip r:embed="rId2"/>
          <a:srcRect/>
          <a:stretch>
            <a:fillRect/>
          </a:stretch>
        </p:blipFill>
        <p:spPr bwMode="auto">
          <a:xfrm>
            <a:off x="457200" y="2531922"/>
            <a:ext cx="8229600" cy="2662518"/>
          </a:xfrm>
          <a:prstGeom prst="rect">
            <a:avLst/>
          </a:prstGeom>
          <a:noFill/>
          <a:ln w="9525">
            <a:noFill/>
            <a:miter lim="800000"/>
            <a:headEnd/>
            <a:tailEnd/>
          </a:ln>
          <a:effectLst/>
        </p:spPr>
      </p:pic>
      <p:sp>
        <p:nvSpPr>
          <p:cNvPr id="4" name="1 Başlık"/>
          <p:cNvSpPr txBox="1">
            <a:spLocks/>
          </p:cNvSpPr>
          <p:nvPr/>
        </p:nvSpPr>
        <p:spPr>
          <a:xfrm>
            <a:off x="2786050" y="5786454"/>
            <a:ext cx="6357950" cy="571496"/>
          </a:xfrm>
          <a:prstGeom prst="rect">
            <a:avLst/>
          </a:prstGeom>
        </p:spPr>
        <p:txBody>
          <a:bodyPr vert="horz" lIns="91440" tIns="45720" rIns="91440" bIns="45720" rtlCol="0" anchor="ctr">
            <a:normAutofit fontScale="825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800" b="0" i="0" u="none" strike="noStrike" kern="1200" cap="none" spc="0" normalizeH="0" baseline="0" noProof="0" smtClean="0">
                <a:ln>
                  <a:noFill/>
                </a:ln>
                <a:solidFill>
                  <a:schemeClr val="tx1"/>
                </a:solidFill>
                <a:effectLst/>
                <a:uLnTx/>
                <a:uFillTx/>
                <a:latin typeface="+mj-lt"/>
                <a:ea typeface="+mj-ea"/>
                <a:cs typeface="+mj-cs"/>
              </a:rPr>
              <a:t>Klinik Uygulamada Hematoloji  Lange Çeviri 2012 (THD) http://www.thd.org.tr/thdData/Books/47/klinik-uygulamada-hematoloji.pdf</a:t>
            </a:r>
            <a:endParaRPr kumimoji="0" lang="tr-TR" sz="18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7170" name="Picture 2"/>
          <p:cNvPicPr>
            <a:picLocks noGrp="1" noChangeAspect="1" noChangeArrowheads="1"/>
          </p:cNvPicPr>
          <p:nvPr>
            <p:ph idx="1"/>
          </p:nvPr>
        </p:nvPicPr>
        <p:blipFill>
          <a:blip r:embed="rId2"/>
          <a:srcRect/>
          <a:stretch>
            <a:fillRect/>
          </a:stretch>
        </p:blipFill>
        <p:spPr bwMode="auto">
          <a:xfrm>
            <a:off x="1530470" y="1600200"/>
            <a:ext cx="6083060" cy="4525963"/>
          </a:xfrm>
          <a:prstGeom prst="rect">
            <a:avLst/>
          </a:prstGeom>
          <a:noFill/>
          <a:ln w="9525">
            <a:noFill/>
            <a:miter lim="800000"/>
            <a:headEnd/>
            <a:tailEnd/>
          </a:ln>
          <a:effectLst/>
        </p:spPr>
      </p:pic>
      <p:sp>
        <p:nvSpPr>
          <p:cNvPr id="4" name="1 Başlık"/>
          <p:cNvSpPr txBox="1">
            <a:spLocks/>
          </p:cNvSpPr>
          <p:nvPr/>
        </p:nvSpPr>
        <p:spPr>
          <a:xfrm>
            <a:off x="2643174" y="6143644"/>
            <a:ext cx="6357950" cy="571496"/>
          </a:xfrm>
          <a:prstGeom prst="rect">
            <a:avLst/>
          </a:prstGeom>
        </p:spPr>
        <p:txBody>
          <a:bodyPr vert="horz" lIns="91440" tIns="45720" rIns="91440" bIns="45720" rtlCol="0" anchor="ctr">
            <a:normAutofit fontScale="825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800" b="0" i="0" u="none" strike="noStrike" kern="1200" cap="none" spc="0" normalizeH="0" baseline="0" noProof="0" smtClean="0">
                <a:ln>
                  <a:noFill/>
                </a:ln>
                <a:solidFill>
                  <a:schemeClr val="tx1"/>
                </a:solidFill>
                <a:effectLst/>
                <a:uLnTx/>
                <a:uFillTx/>
                <a:latin typeface="+mj-lt"/>
                <a:ea typeface="+mj-ea"/>
                <a:cs typeface="+mj-cs"/>
              </a:rPr>
              <a:t>Klinik Uygulamada Hematoloji  Lange Çeviri 2012 (THD) http://www.thd.org.tr/thdData/Books/47/klinik-uygulamada-hematoloji.pdf</a:t>
            </a:r>
            <a:endParaRPr kumimoji="0" lang="tr-TR" sz="18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428596" y="2571744"/>
            <a:ext cx="8229600" cy="1143000"/>
          </a:xfrm>
        </p:spPr>
        <p:txBody>
          <a:bodyPr/>
          <a:lstStyle/>
          <a:p>
            <a:r>
              <a:rPr lang="tr-TR" dirty="0" smtClean="0"/>
              <a:t>Teşekkürler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3875"/>
            <a:ext cx="8229600" cy="1143000"/>
          </a:xfrm>
        </p:spPr>
        <p:txBody>
          <a:bodyPr/>
          <a:lstStyle/>
          <a:p>
            <a:r>
              <a:rPr lang="tr-TR" dirty="0" smtClean="0">
                <a:solidFill>
                  <a:srgbClr val="FF0000"/>
                </a:solidFill>
              </a:rPr>
              <a:t>Lenf </a:t>
            </a:r>
            <a:r>
              <a:rPr lang="tr-TR" dirty="0" err="1" smtClean="0">
                <a:solidFill>
                  <a:srgbClr val="FF0000"/>
                </a:solidFill>
              </a:rPr>
              <a:t>nodu</a:t>
            </a:r>
            <a:r>
              <a:rPr lang="tr-TR" dirty="0" smtClean="0">
                <a:solidFill>
                  <a:srgbClr val="FF0000"/>
                </a:solidFill>
              </a:rPr>
              <a:t> yerleşimi?</a:t>
            </a:r>
            <a:endParaRPr lang="tr-TR" dirty="0">
              <a:solidFill>
                <a:srgbClr val="FF0000"/>
              </a:solidFill>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xmlns="" val="2360303520"/>
              </p:ext>
            </p:extLst>
          </p:nvPr>
        </p:nvGraphicFramePr>
        <p:xfrm>
          <a:off x="899592" y="1196752"/>
          <a:ext cx="7704856" cy="52894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561207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3875"/>
            <a:ext cx="8229600" cy="1143000"/>
          </a:xfrm>
        </p:spPr>
        <p:txBody>
          <a:bodyPr>
            <a:normAutofit fontScale="90000"/>
          </a:bodyPr>
          <a:lstStyle/>
          <a:p>
            <a:r>
              <a:rPr lang="tr-TR" dirty="0" smtClean="0">
                <a:solidFill>
                  <a:srgbClr val="FF0000"/>
                </a:solidFill>
              </a:rPr>
              <a:t>Fonksiyonlarına göre </a:t>
            </a:r>
            <a:r>
              <a:rPr lang="tr-TR" dirty="0" err="1" smtClean="0">
                <a:solidFill>
                  <a:srgbClr val="FF0000"/>
                </a:solidFill>
              </a:rPr>
              <a:t>lenfoid</a:t>
            </a:r>
            <a:r>
              <a:rPr lang="tr-TR" dirty="0" smtClean="0">
                <a:solidFill>
                  <a:srgbClr val="FF0000"/>
                </a:solidFill>
              </a:rPr>
              <a:t> organlar</a:t>
            </a:r>
            <a:endParaRPr lang="tr-TR" dirty="0">
              <a:solidFill>
                <a:srgbClr val="FF0000"/>
              </a:solidFill>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xmlns="" val="476332643"/>
              </p:ext>
            </p:extLst>
          </p:nvPr>
        </p:nvGraphicFramePr>
        <p:xfrm>
          <a:off x="899592" y="1196752"/>
          <a:ext cx="7704856" cy="52894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879689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2340"/>
            <a:ext cx="8229600" cy="1143000"/>
          </a:xfrm>
        </p:spPr>
        <p:txBody>
          <a:bodyPr/>
          <a:lstStyle/>
          <a:p>
            <a:r>
              <a:rPr lang="tr-TR" dirty="0" smtClean="0">
                <a:solidFill>
                  <a:srgbClr val="FF0000"/>
                </a:solidFill>
              </a:rPr>
              <a:t>Hastalar doktora ne zaman gelir?</a:t>
            </a:r>
            <a:endParaRPr lang="tr-TR" dirty="0">
              <a:solidFill>
                <a:srgbClr val="FF0000"/>
              </a:solidFill>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xmlns="" val="3913883444"/>
              </p:ext>
            </p:extLst>
          </p:nvPr>
        </p:nvGraphicFramePr>
        <p:xfrm>
          <a:off x="857824" y="1142659"/>
          <a:ext cx="7560840" cy="5361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218" name="Picture 2" descr="lenfoma ile ilgili görsel sonucu"/>
          <p:cNvPicPr>
            <a:picLocks noChangeAspect="1" noChangeArrowheads="1"/>
          </p:cNvPicPr>
          <p:nvPr/>
        </p:nvPicPr>
        <p:blipFill>
          <a:blip r:embed="rId2"/>
          <a:srcRect/>
          <a:stretch>
            <a:fillRect/>
          </a:stretch>
        </p:blipFill>
        <p:spPr bwMode="auto">
          <a:xfrm>
            <a:off x="857224" y="2500306"/>
            <a:ext cx="6191250" cy="3267075"/>
          </a:xfrm>
          <a:prstGeom prst="rect">
            <a:avLst/>
          </a:prstGeom>
          <a:noFill/>
        </p:spPr>
      </p:pic>
    </p:spTree>
    <p:extLst>
      <p:ext uri="{BB962C8B-B14F-4D97-AF65-F5344CB8AC3E}">
        <p14:creationId xmlns:p14="http://schemas.microsoft.com/office/powerpoint/2010/main" xmlns="" val="1657775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27650" name="AutoShape 2" descr="lenfoma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7652" name="AutoShape 4" descr="lenfoma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7654" name="Picture 6" descr="http://hematolojiatlasi.com/images/hematoloji/284.jpg"/>
          <p:cNvPicPr>
            <a:picLocks noChangeAspect="1" noChangeArrowheads="1"/>
          </p:cNvPicPr>
          <p:nvPr/>
        </p:nvPicPr>
        <p:blipFill>
          <a:blip r:embed="rId2"/>
          <a:srcRect/>
          <a:stretch>
            <a:fillRect/>
          </a:stretch>
        </p:blipFill>
        <p:spPr bwMode="auto">
          <a:xfrm>
            <a:off x="5143504" y="1643050"/>
            <a:ext cx="2494999" cy="1857388"/>
          </a:xfrm>
          <a:prstGeom prst="rect">
            <a:avLst/>
          </a:prstGeom>
          <a:noFill/>
        </p:spPr>
      </p:pic>
      <p:pic>
        <p:nvPicPr>
          <p:cNvPr id="27656" name="Picture 8" descr="lenfoma boyunda şişlik ile ilgili görsel sonucu"/>
          <p:cNvPicPr>
            <a:picLocks noChangeAspect="1" noChangeArrowheads="1"/>
          </p:cNvPicPr>
          <p:nvPr/>
        </p:nvPicPr>
        <p:blipFill>
          <a:blip r:embed="rId3"/>
          <a:srcRect/>
          <a:stretch>
            <a:fillRect/>
          </a:stretch>
        </p:blipFill>
        <p:spPr bwMode="auto">
          <a:xfrm>
            <a:off x="785786" y="3286124"/>
            <a:ext cx="3423238" cy="2500306"/>
          </a:xfrm>
          <a:prstGeom prst="rect">
            <a:avLst/>
          </a:prstGeom>
          <a:noFill/>
        </p:spPr>
      </p:pic>
    </p:spTree>
    <p:extLst>
      <p:ext uri="{BB962C8B-B14F-4D97-AF65-F5344CB8AC3E}">
        <p14:creationId xmlns:p14="http://schemas.microsoft.com/office/powerpoint/2010/main" xmlns="" val="1901956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638"/>
            <a:ext cx="8229600" cy="1143000"/>
          </a:xfrm>
        </p:spPr>
        <p:txBody>
          <a:bodyPr>
            <a:normAutofit/>
          </a:bodyPr>
          <a:lstStyle/>
          <a:p>
            <a:r>
              <a:rPr lang="tr-TR" sz="4000" dirty="0" smtClean="0">
                <a:solidFill>
                  <a:srgbClr val="FF0000"/>
                </a:solidFill>
              </a:rPr>
              <a:t>Fizik muayenede dikkat edilecekler</a:t>
            </a:r>
            <a:endParaRPr lang="tr-TR" sz="4000" dirty="0">
              <a:solidFill>
                <a:srgbClr val="FF0000"/>
              </a:solidFill>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xmlns="" val="541879541"/>
              </p:ext>
            </p:extLst>
          </p:nvPr>
        </p:nvGraphicFramePr>
        <p:xfrm>
          <a:off x="467544" y="1132696"/>
          <a:ext cx="8462174" cy="5736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LAP </a:t>
            </a:r>
            <a:r>
              <a:rPr lang="en-US" dirty="0" err="1" smtClean="0"/>
              <a:t>tanısal</a:t>
            </a:r>
            <a:r>
              <a:rPr lang="en-US" dirty="0" smtClean="0"/>
              <a:t> </a:t>
            </a:r>
            <a:r>
              <a:rPr lang="en-US" dirty="0" err="1" smtClean="0"/>
              <a:t>yaklaşım</a:t>
            </a:r>
            <a:r>
              <a:rPr lang="en-US" dirty="0" smtClean="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526922642"/>
              </p:ext>
            </p:extLst>
          </p:nvPr>
        </p:nvGraphicFramePr>
        <p:xfrm>
          <a:off x="395536" y="148478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51937797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542</TotalTime>
  <Words>273</Words>
  <Application>Microsoft Macintosh PowerPoint</Application>
  <PresentationFormat>Ekran Gösterisi (4:3)</PresentationFormat>
  <Paragraphs>63</Paragraphs>
  <Slides>24</Slides>
  <Notes>1</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Ofis Teması</vt:lpstr>
      <vt:lpstr>LENFADENOPATİYE YAKLAŞIM</vt:lpstr>
      <vt:lpstr>LENF NODLARI</vt:lpstr>
      <vt:lpstr>Lenf nodu yerleşimi?</vt:lpstr>
      <vt:lpstr>Fonksiyonlarına göre lenfoid organlar</vt:lpstr>
      <vt:lpstr>Hastalar doktora ne zaman gelir?</vt:lpstr>
      <vt:lpstr>Slayt 6</vt:lpstr>
      <vt:lpstr>Slayt 7</vt:lpstr>
      <vt:lpstr>Fizik muayenede dikkat edilecekler</vt:lpstr>
      <vt:lpstr>LAP tanısal yaklaşım </vt:lpstr>
      <vt:lpstr>Slayt 10</vt:lpstr>
      <vt:lpstr>Slayt 11</vt:lpstr>
      <vt:lpstr>Slayt 12</vt:lpstr>
      <vt:lpstr>Slayt 13</vt:lpstr>
      <vt:lpstr>Slayt 14</vt:lpstr>
      <vt:lpstr>Slayt 15</vt:lpstr>
      <vt:lpstr>Burrkitt Lenfoma</vt:lpstr>
      <vt:lpstr>FOLIKULER  HDL</vt:lpstr>
      <vt:lpstr>DBBH HDL</vt:lpstr>
      <vt:lpstr>Slayt 19</vt:lpstr>
      <vt:lpstr>Slayt 20</vt:lpstr>
      <vt:lpstr>Klinik Uygulamada Hematoloji  Lange Çeviri 2012 (THD) http://www.thd.org.tr/thdData/Books/47/klinik-uygulamada-hematoloji.pdf</vt:lpstr>
      <vt:lpstr>Slayt 22</vt:lpstr>
      <vt:lpstr>Slayt 23</vt:lpstr>
      <vt:lpstr>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LENFADENOPATİYE YAKLAŞIM</dc:title>
  <dc:creator>user</dc:creator>
  <cp:lastModifiedBy>user</cp:lastModifiedBy>
  <cp:revision>43</cp:revision>
  <dcterms:created xsi:type="dcterms:W3CDTF">2016-11-15T15:03:51Z</dcterms:created>
  <dcterms:modified xsi:type="dcterms:W3CDTF">2018-03-07T06:03:45Z</dcterms:modified>
</cp:coreProperties>
</file>