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440" r:id="rId3"/>
    <p:sldId id="441" r:id="rId4"/>
    <p:sldId id="449" r:id="rId5"/>
    <p:sldId id="452" r:id="rId6"/>
    <p:sldId id="450" r:id="rId7"/>
    <p:sldId id="445" r:id="rId8"/>
    <p:sldId id="444" r:id="rId9"/>
    <p:sldId id="44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31.3.2018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1926-450E-4885-A8C9-B5F5CD090810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03DA-C8B9-48E0-8188-E46C6268A27C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F5E0-497B-49A4-A8E1-8F7DB3340BBF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1926-450E-4885-A8C9-B5F5CD090810}" type="datetime1">
              <a:rPr lang="tr-TR" smtClean="0"/>
              <a:t>31.3.2018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884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BED06-FED4-44CF-8FB7-77DB3BFF56BA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2511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4D571-7C3C-4794-9625-A9D7B459D85E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600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D19A-CB10-450A-95D8-127EC6594995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96216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69F1-79F8-443B-804F-20185C21301C}" type="datetime1">
              <a:rPr lang="tr-TR" smtClean="0"/>
              <a:t>31.3.2018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04095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9D5B-DBAE-4877-9040-28A9AAB433CA}" type="datetime1">
              <a:rPr lang="tr-TR" smtClean="0"/>
              <a:t>31.3.2018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187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55EF-52A6-4E8D-B990-2ADEB609F36B}" type="datetime1">
              <a:rPr lang="tr-TR" smtClean="0"/>
              <a:t>31.3.2018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74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A3BA-6EE5-4B57-826C-BA4E8BF1E07B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922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BED06-FED4-44CF-8FB7-77DB3BFF56BA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4E0B-46CC-47B1-8FD3-023A831FC12B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917150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03DA-C8B9-48E0-8188-E46C6268A27C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519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F5E0-497B-49A4-A8E1-8F7DB3340BBF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73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4D571-7C3C-4794-9625-A9D7B459D85E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D19A-CB10-450A-95D8-127EC6594995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69F1-79F8-443B-804F-20185C21301C}" type="datetime1">
              <a:rPr lang="tr-TR" smtClean="0"/>
              <a:t>31.3.2018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9D5B-DBAE-4877-9040-28A9AAB433CA}" type="datetime1">
              <a:rPr lang="tr-TR" smtClean="0"/>
              <a:t>31.3.2018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55EF-52A6-4E8D-B990-2ADEB609F36B}" type="datetime1">
              <a:rPr lang="tr-TR" smtClean="0"/>
              <a:t>31.3.2018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A3BA-6EE5-4B57-826C-BA4E8BF1E07B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4E0B-46CC-47B1-8FD3-023A831FC12B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A1E2D-B222-44FF-96A2-89E7BE909540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7A1E2D-B222-44FF-96A2-89E7BE909540}" type="datetime1">
              <a:rPr lang="tr-TR" smtClean="0"/>
              <a:t>31.3.2018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78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Ondördüncü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eğitimi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747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Ana-baba rolleri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946783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2276873"/>
            <a:ext cx="8229600" cy="3849291"/>
          </a:xfrm>
        </p:spPr>
        <p:txBody>
          <a:bodyPr/>
          <a:lstStyle/>
          <a:p>
            <a:r>
              <a:rPr lang="tr-TR" dirty="0" smtClean="0"/>
              <a:t>Bakım: Koruma ve besleme</a:t>
            </a:r>
          </a:p>
          <a:p>
            <a:r>
              <a:rPr lang="tr-TR" dirty="0" smtClean="0"/>
              <a:t>Terbiye (disiplin)</a:t>
            </a:r>
          </a:p>
        </p:txBody>
      </p:sp>
    </p:spTree>
    <p:extLst>
      <p:ext uri="{BB962C8B-B14F-4D97-AF65-F5344CB8AC3E}">
        <p14:creationId xmlns:p14="http://schemas.microsoft.com/office/powerpoint/2010/main" val="1035534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70C0"/>
                </a:solidFill>
              </a:rPr>
              <a:t>Koruyucu </a:t>
            </a:r>
            <a:r>
              <a:rPr lang="tr-TR" dirty="0" smtClean="0">
                <a:solidFill>
                  <a:srgbClr val="0070C0"/>
                </a:solidFill>
              </a:rPr>
              <a:t>düzenleme alanları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946783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2730321"/>
            <a:ext cx="8229600" cy="3395843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rgbClr val="0033CC"/>
                </a:solidFill>
              </a:rPr>
              <a:t>-Yatak ve uyku</a:t>
            </a:r>
          </a:p>
          <a:p>
            <a:pPr>
              <a:buNone/>
            </a:pPr>
            <a:r>
              <a:rPr lang="tr-TR" dirty="0">
                <a:solidFill>
                  <a:srgbClr val="0033CC"/>
                </a:solidFill>
              </a:rPr>
              <a:t>-Giysi</a:t>
            </a:r>
          </a:p>
          <a:p>
            <a:pPr>
              <a:buNone/>
            </a:pPr>
            <a:r>
              <a:rPr lang="tr-TR" dirty="0">
                <a:solidFill>
                  <a:srgbClr val="0033CC"/>
                </a:solidFill>
              </a:rPr>
              <a:t>-Hijyen</a:t>
            </a:r>
          </a:p>
          <a:p>
            <a:pPr>
              <a:buNone/>
            </a:pPr>
            <a:r>
              <a:rPr lang="tr-TR" dirty="0">
                <a:solidFill>
                  <a:srgbClr val="0033CC"/>
                </a:solidFill>
              </a:rPr>
              <a:t>-Kaza riskleri</a:t>
            </a:r>
          </a:p>
          <a:p>
            <a:pPr>
              <a:buNone/>
            </a:pPr>
            <a:r>
              <a:rPr lang="tr-TR" dirty="0">
                <a:solidFill>
                  <a:srgbClr val="0033CC"/>
                </a:solidFill>
              </a:rPr>
              <a:t>-Koruyucu sağlık hizmetleri</a:t>
            </a:r>
          </a:p>
        </p:txBody>
      </p:sp>
    </p:spTree>
    <p:extLst>
      <p:ext uri="{BB962C8B-B14F-4D97-AF65-F5344CB8AC3E}">
        <p14:creationId xmlns:p14="http://schemas.microsoft.com/office/powerpoint/2010/main" val="505390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Can boğazdan gelir</a:t>
            </a:r>
            <a:r>
              <a:rPr lang="tr-TR" dirty="0" smtClean="0"/>
              <a:t>, boğazdan </a:t>
            </a:r>
            <a:r>
              <a:rPr lang="tr-TR" dirty="0"/>
              <a:t>gider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946783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3773510"/>
            <a:ext cx="8229600" cy="2352654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0033CC"/>
                </a:solidFill>
              </a:rPr>
              <a:t>*Hayvansal proteinler,</a:t>
            </a:r>
          </a:p>
          <a:p>
            <a:pPr>
              <a:buNone/>
            </a:pPr>
            <a:r>
              <a:rPr lang="tr-TR" dirty="0" smtClean="0">
                <a:solidFill>
                  <a:srgbClr val="0033CC"/>
                </a:solidFill>
              </a:rPr>
              <a:t>*</a:t>
            </a:r>
            <a:r>
              <a:rPr lang="tr-TR" dirty="0" err="1" smtClean="0">
                <a:solidFill>
                  <a:srgbClr val="0033CC"/>
                </a:solidFill>
              </a:rPr>
              <a:t>Çölyak</a:t>
            </a:r>
            <a:r>
              <a:rPr lang="tr-TR" dirty="0" smtClean="0">
                <a:solidFill>
                  <a:srgbClr val="0033CC"/>
                </a:solidFill>
              </a:rPr>
              <a:t> ve </a:t>
            </a:r>
            <a:r>
              <a:rPr lang="tr-TR" dirty="0" err="1" smtClean="0">
                <a:solidFill>
                  <a:srgbClr val="0033CC"/>
                </a:solidFill>
              </a:rPr>
              <a:t>fenilketüniri</a:t>
            </a:r>
            <a:r>
              <a:rPr lang="tr-TR" dirty="0" smtClean="0">
                <a:solidFill>
                  <a:srgbClr val="0033CC"/>
                </a:solidFill>
              </a:rPr>
              <a:t>,</a:t>
            </a:r>
          </a:p>
          <a:p>
            <a:pPr>
              <a:buNone/>
            </a:pPr>
            <a:r>
              <a:rPr lang="tr-TR" dirty="0" smtClean="0">
                <a:solidFill>
                  <a:srgbClr val="0033CC"/>
                </a:solidFill>
              </a:rPr>
              <a:t>*Bağırsak kurtları</a:t>
            </a:r>
            <a:endParaRPr lang="tr-TR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93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61759"/>
            <a:ext cx="10363200" cy="1143000"/>
          </a:xfrm>
        </p:spPr>
        <p:txBody>
          <a:bodyPr/>
          <a:lstStyle/>
          <a:p>
            <a:r>
              <a:rPr lang="tr-TR" dirty="0">
                <a:solidFill>
                  <a:srgbClr val="0070C0"/>
                </a:solidFill>
              </a:rPr>
              <a:t>Beslenmenin psikolojik anlamı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678806"/>
            <a:ext cx="10363200" cy="3340994"/>
          </a:xfrm>
        </p:spPr>
        <p:txBody>
          <a:bodyPr/>
          <a:lstStyle/>
          <a:p>
            <a:r>
              <a:rPr lang="tr-TR" dirty="0" smtClean="0"/>
              <a:t>Bunalım,</a:t>
            </a:r>
            <a:endParaRPr lang="tr-TR" dirty="0"/>
          </a:p>
          <a:p>
            <a:r>
              <a:rPr lang="tr-TR" dirty="0" smtClean="0"/>
              <a:t>Öfke,</a:t>
            </a:r>
            <a:endParaRPr lang="tr-TR" dirty="0"/>
          </a:p>
          <a:p>
            <a:r>
              <a:rPr lang="tr-TR" dirty="0" smtClean="0"/>
              <a:t>Okul korkusu,</a:t>
            </a:r>
          </a:p>
          <a:p>
            <a:r>
              <a:rPr lang="tr-TR" dirty="0" smtClean="0"/>
              <a:t>İlgi arayışı.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05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070C0"/>
                </a:solidFill>
              </a:rPr>
              <a:t>Terbiye (Disiplin)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03693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3181082"/>
            <a:ext cx="10363200" cy="2838718"/>
          </a:xfrm>
        </p:spPr>
        <p:txBody>
          <a:bodyPr/>
          <a:lstStyle/>
          <a:p>
            <a:r>
              <a:rPr lang="tr-TR" dirty="0"/>
              <a:t>‘Disiplin, başkalarına ve kendine karşı özen ve saygı’ göstermektir.</a:t>
            </a:r>
          </a:p>
          <a:p>
            <a:r>
              <a:rPr lang="tr-TR" dirty="0"/>
              <a:t>Terbiye edilmiş, yani belli beceri, alışkanlık ve kuralları öğrenmiş ve içselleştirmiş bir çocuğun ‘yaptığı ve yapmaktan çekindiği şey, her şeyden önce kendiliğinden yapmak istemediği şeydir.’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3482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Terbiyenin geleneksel (yanlış) yolları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03693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108" y="1752600"/>
            <a:ext cx="345338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709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Sağlam bir ana-babalık anlayışı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856631" cy="457200"/>
          </a:xfrm>
        </p:spPr>
        <p:txBody>
          <a:bodyPr/>
          <a:lstStyle/>
          <a:p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00776"/>
            <a:ext cx="10363200" cy="3019023"/>
          </a:xfrm>
        </p:spPr>
        <p:txBody>
          <a:bodyPr>
            <a:normAutofit/>
          </a:bodyPr>
          <a:lstStyle/>
          <a:p>
            <a:r>
              <a:rPr lang="tr-TR" dirty="0"/>
              <a:t>“Sağlam” bir ana-baba anlayışına temel oluşturabilecek, böylece onların günlük yaşamda rollerini/ görevlerini yerine getirirken çocukla ilişki kurma biçimlerini yönlendirebilecek beş ilke önerilmektedir</a:t>
            </a:r>
          </a:p>
          <a:p>
            <a:r>
              <a:rPr lang="tr-TR" dirty="0"/>
              <a:t>Bunlar: </a:t>
            </a:r>
            <a:r>
              <a:rPr lang="tr-TR" i="1" dirty="0"/>
              <a:t>Karşılık verme, önleme, izleme, </a:t>
            </a:r>
            <a:r>
              <a:rPr lang="tr-TR" i="1" dirty="0" err="1"/>
              <a:t>mentorluk</a:t>
            </a:r>
            <a:r>
              <a:rPr lang="tr-TR" i="1" dirty="0"/>
              <a:t> ve model </a:t>
            </a:r>
            <a:r>
              <a:rPr lang="tr-TR" i="1" dirty="0" err="1"/>
              <a:t>alma’</a:t>
            </a:r>
            <a:r>
              <a:rPr lang="tr-TR" dirty="0" err="1"/>
              <a:t>dır</a:t>
            </a:r>
            <a:r>
              <a:rPr lang="tr-TR" dirty="0"/>
              <a:t>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79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204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Ana-baba rolleri</vt:lpstr>
      <vt:lpstr>Koruyucu düzenleme alanları</vt:lpstr>
      <vt:lpstr>Can boğazdan gelir, boğazdan gider</vt:lpstr>
      <vt:lpstr>Beslenmenin psikolojik anlamı</vt:lpstr>
      <vt:lpstr>Terbiye (Disiplin)</vt:lpstr>
      <vt:lpstr>Terbiyenin geleneksel (yanlış) yolları</vt:lpstr>
      <vt:lpstr>Sağlam bir ana-babalık anlayışı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134</cp:revision>
  <dcterms:created xsi:type="dcterms:W3CDTF">2016-02-29T19:43:42Z</dcterms:created>
  <dcterms:modified xsi:type="dcterms:W3CDTF">2018-03-31T11:15:10Z</dcterms:modified>
  <cp:contentStatus/>
</cp:coreProperties>
</file>