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51F45D-F9C0-4869-97C7-5229DEE3BB8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C90185D3-C222-4AB0-A2CC-A610347E8587}">
      <dgm:prSet phldrT="[Metin]"/>
      <dgm:spPr/>
      <dgm:t>
        <a:bodyPr/>
        <a:lstStyle/>
        <a:p>
          <a:r>
            <a:rPr lang="tr-TR" dirty="0" smtClean="0"/>
            <a:t>Bütün soruları çözenler</a:t>
          </a:r>
          <a:endParaRPr lang="tr-TR" dirty="0"/>
        </a:p>
      </dgm:t>
    </dgm:pt>
    <dgm:pt modelId="{C03F39BE-1C4D-471C-962B-9AF04F9301FE}" type="parTrans" cxnId="{9C6A7688-DE1F-49E3-B7F2-E642B165A925}">
      <dgm:prSet/>
      <dgm:spPr/>
      <dgm:t>
        <a:bodyPr/>
        <a:lstStyle/>
        <a:p>
          <a:endParaRPr lang="tr-TR"/>
        </a:p>
      </dgm:t>
    </dgm:pt>
    <dgm:pt modelId="{8B63F744-DEA1-4D4D-936D-660AFFCE38AE}" type="sibTrans" cxnId="{9C6A7688-DE1F-49E3-B7F2-E642B165A925}">
      <dgm:prSet/>
      <dgm:spPr/>
      <dgm:t>
        <a:bodyPr/>
        <a:lstStyle/>
        <a:p>
          <a:endParaRPr lang="tr-TR"/>
        </a:p>
      </dgm:t>
    </dgm:pt>
    <dgm:pt modelId="{0E29EFC4-41C4-4486-A5F8-E5688DD45957}">
      <dgm:prSet phldrT="[Metin]"/>
      <dgm:spPr/>
      <dgm:t>
        <a:bodyPr/>
        <a:lstStyle/>
        <a:p>
          <a:r>
            <a:rPr lang="tr-TR" dirty="0" smtClean="0"/>
            <a:t>Bazı soruları çözenler</a:t>
          </a:r>
          <a:endParaRPr lang="tr-TR" dirty="0"/>
        </a:p>
      </dgm:t>
    </dgm:pt>
    <dgm:pt modelId="{91F951D0-6051-4DC0-834A-C6ABC3E7AEF7}" type="parTrans" cxnId="{7F270018-6993-4E15-80D1-A3C0EE894F31}">
      <dgm:prSet/>
      <dgm:spPr/>
      <dgm:t>
        <a:bodyPr/>
        <a:lstStyle/>
        <a:p>
          <a:endParaRPr lang="tr-TR"/>
        </a:p>
      </dgm:t>
    </dgm:pt>
    <dgm:pt modelId="{45DA928F-EE15-4BCC-8D58-AEF788C384BE}" type="sibTrans" cxnId="{7F270018-6993-4E15-80D1-A3C0EE894F31}">
      <dgm:prSet/>
      <dgm:spPr/>
      <dgm:t>
        <a:bodyPr/>
        <a:lstStyle/>
        <a:p>
          <a:endParaRPr lang="tr-TR"/>
        </a:p>
      </dgm:t>
    </dgm:pt>
    <dgm:pt modelId="{5603375B-2CF7-4099-99CA-552560C83795}">
      <dgm:prSet phldrT="[Metin]"/>
      <dgm:spPr/>
      <dgm:t>
        <a:bodyPr/>
        <a:lstStyle/>
        <a:p>
          <a:r>
            <a:rPr lang="tr-TR" dirty="0" smtClean="0"/>
            <a:t>Soruların hiçbirini çözemeyenler</a:t>
          </a:r>
          <a:endParaRPr lang="tr-TR" dirty="0"/>
        </a:p>
      </dgm:t>
    </dgm:pt>
    <dgm:pt modelId="{1757517D-D3DB-4F5B-ABA4-0C10C95F432E}" type="parTrans" cxnId="{C3A117CE-8967-4417-971C-CBAFC50D8255}">
      <dgm:prSet/>
      <dgm:spPr/>
      <dgm:t>
        <a:bodyPr/>
        <a:lstStyle/>
        <a:p>
          <a:endParaRPr lang="tr-TR"/>
        </a:p>
      </dgm:t>
    </dgm:pt>
    <dgm:pt modelId="{67F841FB-9E08-410A-8C92-933D0554D018}" type="sibTrans" cxnId="{C3A117CE-8967-4417-971C-CBAFC50D8255}">
      <dgm:prSet/>
      <dgm:spPr/>
      <dgm:t>
        <a:bodyPr/>
        <a:lstStyle/>
        <a:p>
          <a:endParaRPr lang="tr-TR"/>
        </a:p>
      </dgm:t>
    </dgm:pt>
    <dgm:pt modelId="{54A75AA6-FCC7-427D-BF77-9366E9B62A6A}" type="pres">
      <dgm:prSet presAssocID="{6451F45D-F9C0-4869-97C7-5229DEE3BB8A}" presName="compositeShape" presStyleCnt="0">
        <dgm:presLayoutVars>
          <dgm:dir/>
          <dgm:resizeHandles/>
        </dgm:presLayoutVars>
      </dgm:prSet>
      <dgm:spPr/>
    </dgm:pt>
    <dgm:pt modelId="{A045AF42-60B7-42E7-A9B5-4E6D1855AEA0}" type="pres">
      <dgm:prSet presAssocID="{6451F45D-F9C0-4869-97C7-5229DEE3BB8A}" presName="pyramid" presStyleLbl="node1" presStyleIdx="0" presStyleCnt="1"/>
      <dgm:spPr/>
    </dgm:pt>
    <dgm:pt modelId="{1E964DFC-812D-4499-B0AA-590F303F945B}" type="pres">
      <dgm:prSet presAssocID="{6451F45D-F9C0-4869-97C7-5229DEE3BB8A}" presName="theList" presStyleCnt="0"/>
      <dgm:spPr/>
    </dgm:pt>
    <dgm:pt modelId="{01FEF5E4-A3AA-42AF-981F-5E96D85571FC}" type="pres">
      <dgm:prSet presAssocID="{C90185D3-C222-4AB0-A2CC-A610347E8587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A3E20B-2BD0-48E8-A256-FBC90E85C1F5}" type="pres">
      <dgm:prSet presAssocID="{C90185D3-C222-4AB0-A2CC-A610347E8587}" presName="aSpace" presStyleCnt="0"/>
      <dgm:spPr/>
    </dgm:pt>
    <dgm:pt modelId="{15E7D9C6-BB15-4F66-AC53-A5C6918427F0}" type="pres">
      <dgm:prSet presAssocID="{0E29EFC4-41C4-4486-A5F8-E5688DD4595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2635A0-E47F-4CEB-BAFA-EF633231B7A8}" type="pres">
      <dgm:prSet presAssocID="{0E29EFC4-41C4-4486-A5F8-E5688DD45957}" presName="aSpace" presStyleCnt="0"/>
      <dgm:spPr/>
    </dgm:pt>
    <dgm:pt modelId="{98BE4799-F186-48D9-A0AF-F3E3B30E30F3}" type="pres">
      <dgm:prSet presAssocID="{5603375B-2CF7-4099-99CA-552560C83795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0DFA9E-793E-4D92-A924-633797540D28}" type="pres">
      <dgm:prSet presAssocID="{5603375B-2CF7-4099-99CA-552560C83795}" presName="aSpace" presStyleCnt="0"/>
      <dgm:spPr/>
    </dgm:pt>
  </dgm:ptLst>
  <dgm:cxnLst>
    <dgm:cxn modelId="{7F270018-6993-4E15-80D1-A3C0EE894F31}" srcId="{6451F45D-F9C0-4869-97C7-5229DEE3BB8A}" destId="{0E29EFC4-41C4-4486-A5F8-E5688DD45957}" srcOrd="1" destOrd="0" parTransId="{91F951D0-6051-4DC0-834A-C6ABC3E7AEF7}" sibTransId="{45DA928F-EE15-4BCC-8D58-AEF788C384BE}"/>
    <dgm:cxn modelId="{207BAC69-E9FC-4187-8512-1C01E76CD034}" type="presOf" srcId="{6451F45D-F9C0-4869-97C7-5229DEE3BB8A}" destId="{54A75AA6-FCC7-427D-BF77-9366E9B62A6A}" srcOrd="0" destOrd="0" presId="urn:microsoft.com/office/officeart/2005/8/layout/pyramid2"/>
    <dgm:cxn modelId="{7BFA5907-87B6-470B-B80C-DBE828510C06}" type="presOf" srcId="{0E29EFC4-41C4-4486-A5F8-E5688DD45957}" destId="{15E7D9C6-BB15-4F66-AC53-A5C6918427F0}" srcOrd="0" destOrd="0" presId="urn:microsoft.com/office/officeart/2005/8/layout/pyramid2"/>
    <dgm:cxn modelId="{9C6A7688-DE1F-49E3-B7F2-E642B165A925}" srcId="{6451F45D-F9C0-4869-97C7-5229DEE3BB8A}" destId="{C90185D3-C222-4AB0-A2CC-A610347E8587}" srcOrd="0" destOrd="0" parTransId="{C03F39BE-1C4D-471C-962B-9AF04F9301FE}" sibTransId="{8B63F744-DEA1-4D4D-936D-660AFFCE38AE}"/>
    <dgm:cxn modelId="{19382EA6-8D41-43FF-A6E7-C46AA13285C8}" type="presOf" srcId="{C90185D3-C222-4AB0-A2CC-A610347E8587}" destId="{01FEF5E4-A3AA-42AF-981F-5E96D85571FC}" srcOrd="0" destOrd="0" presId="urn:microsoft.com/office/officeart/2005/8/layout/pyramid2"/>
    <dgm:cxn modelId="{C3A117CE-8967-4417-971C-CBAFC50D8255}" srcId="{6451F45D-F9C0-4869-97C7-5229DEE3BB8A}" destId="{5603375B-2CF7-4099-99CA-552560C83795}" srcOrd="2" destOrd="0" parTransId="{1757517D-D3DB-4F5B-ABA4-0C10C95F432E}" sibTransId="{67F841FB-9E08-410A-8C92-933D0554D018}"/>
    <dgm:cxn modelId="{90270C73-AEEE-40A0-92DB-4DB7C1D1711F}" type="presOf" srcId="{5603375B-2CF7-4099-99CA-552560C83795}" destId="{98BE4799-F186-48D9-A0AF-F3E3B30E30F3}" srcOrd="0" destOrd="0" presId="urn:microsoft.com/office/officeart/2005/8/layout/pyramid2"/>
    <dgm:cxn modelId="{FAD54D1D-4A21-4EFE-A9F0-BAD198B38E0A}" type="presParOf" srcId="{54A75AA6-FCC7-427D-BF77-9366E9B62A6A}" destId="{A045AF42-60B7-42E7-A9B5-4E6D1855AEA0}" srcOrd="0" destOrd="0" presId="urn:microsoft.com/office/officeart/2005/8/layout/pyramid2"/>
    <dgm:cxn modelId="{7A979AE9-9388-415F-BEE9-0316D718933E}" type="presParOf" srcId="{54A75AA6-FCC7-427D-BF77-9366E9B62A6A}" destId="{1E964DFC-812D-4499-B0AA-590F303F945B}" srcOrd="1" destOrd="0" presId="urn:microsoft.com/office/officeart/2005/8/layout/pyramid2"/>
    <dgm:cxn modelId="{656940B5-2605-4129-B513-0885276F9543}" type="presParOf" srcId="{1E964DFC-812D-4499-B0AA-590F303F945B}" destId="{01FEF5E4-A3AA-42AF-981F-5E96D85571FC}" srcOrd="0" destOrd="0" presId="urn:microsoft.com/office/officeart/2005/8/layout/pyramid2"/>
    <dgm:cxn modelId="{55CE9339-E47C-4AED-BD3A-B1B3DA78860B}" type="presParOf" srcId="{1E964DFC-812D-4499-B0AA-590F303F945B}" destId="{DEA3E20B-2BD0-48E8-A256-FBC90E85C1F5}" srcOrd="1" destOrd="0" presId="urn:microsoft.com/office/officeart/2005/8/layout/pyramid2"/>
    <dgm:cxn modelId="{B6F176E2-DC75-4CDB-A271-AB4969A46042}" type="presParOf" srcId="{1E964DFC-812D-4499-B0AA-590F303F945B}" destId="{15E7D9C6-BB15-4F66-AC53-A5C6918427F0}" srcOrd="2" destOrd="0" presId="urn:microsoft.com/office/officeart/2005/8/layout/pyramid2"/>
    <dgm:cxn modelId="{4ADD5F38-BE5F-422D-AD68-1AAE496D8347}" type="presParOf" srcId="{1E964DFC-812D-4499-B0AA-590F303F945B}" destId="{492635A0-E47F-4CEB-BAFA-EF633231B7A8}" srcOrd="3" destOrd="0" presId="urn:microsoft.com/office/officeart/2005/8/layout/pyramid2"/>
    <dgm:cxn modelId="{61977A73-8D3E-4D91-9100-0E382552AB35}" type="presParOf" srcId="{1E964DFC-812D-4499-B0AA-590F303F945B}" destId="{98BE4799-F186-48D9-A0AF-F3E3B30E30F3}" srcOrd="4" destOrd="0" presId="urn:microsoft.com/office/officeart/2005/8/layout/pyramid2"/>
    <dgm:cxn modelId="{AC3C1706-491C-40E3-B756-8DC4FE7433CF}" type="presParOf" srcId="{1E964DFC-812D-4499-B0AA-590F303F945B}" destId="{CB0DFA9E-793E-4D92-A924-633797540D2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AF42-60B7-42E7-A9B5-4E6D1855AEA0}">
      <dsp:nvSpPr>
        <dsp:cNvPr id="0" name=""/>
        <dsp:cNvSpPr/>
      </dsp:nvSpPr>
      <dsp:spPr>
        <a:xfrm>
          <a:off x="1283076" y="0"/>
          <a:ext cx="3941043" cy="394104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FEF5E4-A3AA-42AF-981F-5E96D85571FC}">
      <dsp:nvSpPr>
        <dsp:cNvPr id="0" name=""/>
        <dsp:cNvSpPr/>
      </dsp:nvSpPr>
      <dsp:spPr>
        <a:xfrm>
          <a:off x="3253597" y="396221"/>
          <a:ext cx="2561677" cy="9329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Bütün soruları çözenler</a:t>
          </a:r>
          <a:endParaRPr lang="tr-TR" sz="2200" kern="1200" dirty="0"/>
        </a:p>
      </dsp:txBody>
      <dsp:txXfrm>
        <a:off x="3299138" y="441762"/>
        <a:ext cx="2470595" cy="841836"/>
      </dsp:txXfrm>
    </dsp:sp>
    <dsp:sp modelId="{15E7D9C6-BB15-4F66-AC53-A5C6918427F0}">
      <dsp:nvSpPr>
        <dsp:cNvPr id="0" name=""/>
        <dsp:cNvSpPr/>
      </dsp:nvSpPr>
      <dsp:spPr>
        <a:xfrm>
          <a:off x="3253597" y="1445754"/>
          <a:ext cx="2561677" cy="9329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Bazı soruları çözenler</a:t>
          </a:r>
          <a:endParaRPr lang="tr-TR" sz="2200" kern="1200" dirty="0"/>
        </a:p>
      </dsp:txBody>
      <dsp:txXfrm>
        <a:off x="3299138" y="1491295"/>
        <a:ext cx="2470595" cy="841836"/>
      </dsp:txXfrm>
    </dsp:sp>
    <dsp:sp modelId="{98BE4799-F186-48D9-A0AF-F3E3B30E30F3}">
      <dsp:nvSpPr>
        <dsp:cNvPr id="0" name=""/>
        <dsp:cNvSpPr/>
      </dsp:nvSpPr>
      <dsp:spPr>
        <a:xfrm>
          <a:off x="3253597" y="2495288"/>
          <a:ext cx="2561677" cy="9329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Soruların hiçbirini çözemeyenler</a:t>
          </a:r>
          <a:endParaRPr lang="tr-TR" sz="2200" kern="1200" dirty="0"/>
        </a:p>
      </dsp:txBody>
      <dsp:txXfrm>
        <a:off x="3299138" y="2540829"/>
        <a:ext cx="2470595" cy="84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96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46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6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5875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07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603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39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46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55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20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67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35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10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09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99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58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F7DC3-95DB-4B52-8257-B3457EA6D430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6717D-7FE3-403B-9105-349B26B21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147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1_HAFTA_GORSELLER/&#214;&#287;renmek%20Nas&#305;l%20Olur_%20-%20BBC%20&#304;nsan%20Beyni.mp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1_HAFTA_GORSELLER/Beynin%20Sa&#287;%20ve%20Sol%20taraf&#305;%20nas&#305;l%20&#231;al&#305;&#351;&#305;r%20s&#252;per%20animasyon.web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1_HAFTA_GORSELLER/Sinestezi%20Yetene&#287;i%20ve%20Kiki-Bouba%20Meselesi.mp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29594" y="2912744"/>
            <a:ext cx="53303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Nasıl Düşünürüz?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392" y="2588185"/>
            <a:ext cx="1575558" cy="165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1720" y="974763"/>
            <a:ext cx="90040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3. Bilgi Paylaşımı/Toplama Araştırma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535398" y="3127416"/>
            <a:ext cx="54264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Beynin Bölümleri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97" y="2207774"/>
            <a:ext cx="5850056" cy="4431861"/>
          </a:xfrm>
          <a:prstGeom prst="rect">
            <a:avLst/>
          </a:prstGeom>
        </p:spPr>
      </p:pic>
      <p:sp>
        <p:nvSpPr>
          <p:cNvPr id="5" name="Aşağı Bükülü Ok 4"/>
          <p:cNvSpPr/>
          <p:nvPr/>
        </p:nvSpPr>
        <p:spPr>
          <a:xfrm>
            <a:off x="4763068" y="1815152"/>
            <a:ext cx="2770495" cy="10566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7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5174" y="961116"/>
            <a:ext cx="37189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4</a:t>
            </a:r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Analiz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>
            <a:hlinkClick r:id="rId2" action="ppaction://hlinkfile"/>
          </p:cNvPr>
          <p:cNvSpPr/>
          <p:nvPr/>
        </p:nvSpPr>
        <p:spPr>
          <a:xfrm>
            <a:off x="2709147" y="3649724"/>
            <a:ext cx="63369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Beyin Nasıl Öğrenir?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838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hlinkClick r:id="rId2" action="ppaction://hlinkfile"/>
          </p:cNvPr>
          <p:cNvSpPr/>
          <p:nvPr/>
        </p:nvSpPr>
        <p:spPr>
          <a:xfrm>
            <a:off x="2577705" y="3649724"/>
            <a:ext cx="65998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Sağ Beyin – Sol Beyin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25174" y="961116"/>
            <a:ext cx="37189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4</a:t>
            </a:r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Analiz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8743" y="623383"/>
            <a:ext cx="1255879" cy="133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9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0934" y="961116"/>
            <a:ext cx="49902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5. </a:t>
            </a:r>
            <a:r>
              <a:rPr lang="tr-TR" sz="3200" b="1" spc="50" dirty="0" err="1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Ürünleştirme</a:t>
            </a:r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583551" y="3281234"/>
            <a:ext cx="86973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«Kutunun Dışında Düşünün»</a:t>
            </a:r>
          </a:p>
          <a:p>
            <a:pPr algn="ctr"/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Afiş Çalışması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168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17555" y="947468"/>
            <a:ext cx="53172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6. Değerlendirme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65723" y="3526894"/>
            <a:ext cx="82605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Hangi ürün daha yaratıcı? 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438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17555" y="947468"/>
            <a:ext cx="53172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6. Değerlendirme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65723" y="3526894"/>
            <a:ext cx="82605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Hangi ürün daha yaratıcı? 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656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17555" y="947468"/>
            <a:ext cx="531728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6. Değerlendirme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721014" y="3526894"/>
            <a:ext cx="47500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Değerlendirme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596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69978" y="974763"/>
            <a:ext cx="36565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1. Isınma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584655" y="3390416"/>
            <a:ext cx="25859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Çember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025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69978" y="974763"/>
            <a:ext cx="365657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1. Isınma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098267" y="3275463"/>
            <a:ext cx="79429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 smtClean="0"/>
              <a:t>Çemberin içinde tek başınıza kaldığınız zaman ne hissettiniz?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954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3213" y="974763"/>
            <a:ext cx="87541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2. Sorun Belirleme / Empati Kurma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359065" y="3404064"/>
            <a:ext cx="5037148" cy="12311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Çalışma Yaprağı</a:t>
            </a:r>
          </a:p>
          <a:p>
            <a:pPr algn="ctr"/>
            <a:r>
              <a:rPr lang="tr-TR" sz="20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(10 dakika)</a:t>
            </a:r>
            <a:endParaRPr lang="tr-TR" sz="20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64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3213" y="974763"/>
            <a:ext cx="87541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2. Sorun Belirleme / Empati Kurma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595142" y="3404064"/>
            <a:ext cx="25649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Yanıtlar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2508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3213" y="974763"/>
            <a:ext cx="87541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2. Sorun Belirleme / Empati Kurma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670934420"/>
              </p:ext>
            </p:extLst>
          </p:nvPr>
        </p:nvGraphicFramePr>
        <p:xfrm>
          <a:off x="2032000" y="2197290"/>
          <a:ext cx="7098352" cy="3941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3053614" y="5628648"/>
            <a:ext cx="47084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b="0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 düşünüyorsunuz?</a:t>
            </a:r>
            <a:endParaRPr lang="tr-TR" sz="2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571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3213" y="974763"/>
            <a:ext cx="87541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2. Sorun Belirleme / Empati Kurma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>
            <a:hlinkClick r:id="rId2" action="ppaction://hlinkfile"/>
          </p:cNvPr>
          <p:cNvSpPr/>
          <p:nvPr/>
        </p:nvSpPr>
        <p:spPr>
          <a:xfrm>
            <a:off x="2313623" y="3404064"/>
            <a:ext cx="71280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Kiki ve </a:t>
            </a:r>
            <a:r>
              <a:rPr lang="tr-TR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Bouba</a:t>
            </a:r>
            <a:r>
              <a:rPr lang="tr-TR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Meselesi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81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1720" y="974763"/>
            <a:ext cx="90040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3. Bilgi Paylaşımı/Toplama Araştırma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762597" y="3997972"/>
            <a:ext cx="42003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Beynin Yapısı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1305" y="626843"/>
            <a:ext cx="1288473" cy="133520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54" y="2272816"/>
            <a:ext cx="5130619" cy="4373643"/>
          </a:xfrm>
          <a:prstGeom prst="rect">
            <a:avLst/>
          </a:prstGeom>
        </p:spPr>
      </p:pic>
      <p:sp>
        <p:nvSpPr>
          <p:cNvPr id="6" name="Sağ Ok 5"/>
          <p:cNvSpPr/>
          <p:nvPr/>
        </p:nvSpPr>
        <p:spPr>
          <a:xfrm>
            <a:off x="5962112" y="3997972"/>
            <a:ext cx="1241946" cy="923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27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1720" y="974763"/>
            <a:ext cx="90040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spc="50" dirty="0" smtClean="0">
                <a:ln w="0"/>
                <a:solidFill>
                  <a:schemeClr val="tx1">
                    <a:lumMod val="9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3. Bilgi Paylaşımı/Toplama Araştırma Aşaması</a:t>
            </a:r>
            <a:endParaRPr lang="tr-TR" sz="3200" b="1" cap="none" spc="50" dirty="0">
              <a:ln w="0"/>
              <a:solidFill>
                <a:schemeClr val="tx1">
                  <a:lumMod val="9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525268" y="5496325"/>
            <a:ext cx="49503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Beyni Hücreleri</a:t>
            </a:r>
            <a:endParaRPr lang="tr-TR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815" y="2434789"/>
            <a:ext cx="659130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292</TotalTime>
  <Words>151</Words>
  <Application>Microsoft Office PowerPoint</Application>
  <PresentationFormat>Geniş ekran</PresentationFormat>
  <Paragraphs>36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Trebuchet MS</vt:lpstr>
      <vt:lpstr>Berlin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skelesoglu</cp:lastModifiedBy>
  <cp:revision>9</cp:revision>
  <dcterms:created xsi:type="dcterms:W3CDTF">2014-09-17T06:01:24Z</dcterms:created>
  <dcterms:modified xsi:type="dcterms:W3CDTF">2014-09-17T14:35:05Z</dcterms:modified>
</cp:coreProperties>
</file>