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8" r:id="rId13"/>
    <p:sldId id="263" r:id="rId14"/>
    <p:sldId id="267" r:id="rId15"/>
    <p:sldId id="264" r:id="rId16"/>
    <p:sldId id="26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2CE98-604F-4176-9ED5-5D5FEB130397}" v="28" dt="2020-04-29T22:23:53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han.Polat" userId="ef32479d-87de-470b-9681-1d4f0d5d1b38" providerId="ADAL" clId="{81630DE7-2274-4854-AC79-928E4E606133}"/>
    <pc:docChg chg="undo custSel delSld modSld">
      <pc:chgData name="Erhan.Polat" userId="ef32479d-87de-470b-9681-1d4f0d5d1b38" providerId="ADAL" clId="{81630DE7-2274-4854-AC79-928E4E606133}" dt="2020-04-29T22:24:05.848" v="169" actId="1076"/>
      <pc:docMkLst>
        <pc:docMk/>
      </pc:docMkLst>
      <pc:sldChg chg="modSp">
        <pc:chgData name="Erhan.Polat" userId="ef32479d-87de-470b-9681-1d4f0d5d1b38" providerId="ADAL" clId="{81630DE7-2274-4854-AC79-928E4E606133}" dt="2020-04-29T15:54:09.380" v="1" actId="20577"/>
        <pc:sldMkLst>
          <pc:docMk/>
          <pc:sldMk cId="4247932390" sldId="256"/>
        </pc:sldMkLst>
        <pc:spChg chg="mod">
          <ac:chgData name="Erhan.Polat" userId="ef32479d-87de-470b-9681-1d4f0d5d1b38" providerId="ADAL" clId="{81630DE7-2274-4854-AC79-928E4E606133}" dt="2020-04-29T15:54:09.380" v="1" actId="20577"/>
          <ac:spMkLst>
            <pc:docMk/>
            <pc:sldMk cId="4247932390" sldId="256"/>
            <ac:spMk id="2" creationId="{4ED5E03F-508E-4B22-B3DF-6F43C3D15120}"/>
          </ac:spMkLst>
        </pc:spChg>
      </pc:sldChg>
      <pc:sldChg chg="modSp">
        <pc:chgData name="Erhan.Polat" userId="ef32479d-87de-470b-9681-1d4f0d5d1b38" providerId="ADAL" clId="{81630DE7-2274-4854-AC79-928E4E606133}" dt="2020-04-29T15:55:23.742" v="58" actId="27636"/>
        <pc:sldMkLst>
          <pc:docMk/>
          <pc:sldMk cId="219005176" sldId="257"/>
        </pc:sldMkLst>
        <pc:spChg chg="mod">
          <ac:chgData name="Erhan.Polat" userId="ef32479d-87de-470b-9681-1d4f0d5d1b38" providerId="ADAL" clId="{81630DE7-2274-4854-AC79-928E4E606133}" dt="2020-04-29T15:55:23.742" v="58" actId="27636"/>
          <ac:spMkLst>
            <pc:docMk/>
            <pc:sldMk cId="219005176" sldId="257"/>
            <ac:spMk id="3" creationId="{A9551F10-475B-4545-ADBA-373C9193C046}"/>
          </ac:spMkLst>
        </pc:spChg>
      </pc:sldChg>
      <pc:sldChg chg="modSp">
        <pc:chgData name="Erhan.Polat" userId="ef32479d-87de-470b-9681-1d4f0d5d1b38" providerId="ADAL" clId="{81630DE7-2274-4854-AC79-928E4E606133}" dt="2020-04-29T22:14:32.743" v="127" actId="20577"/>
        <pc:sldMkLst>
          <pc:docMk/>
          <pc:sldMk cId="3361611660" sldId="258"/>
        </pc:sldMkLst>
        <pc:spChg chg="mod">
          <ac:chgData name="Erhan.Polat" userId="ef32479d-87de-470b-9681-1d4f0d5d1b38" providerId="ADAL" clId="{81630DE7-2274-4854-AC79-928E4E606133}" dt="2020-04-29T15:55:45.795" v="63" actId="20577"/>
          <ac:spMkLst>
            <pc:docMk/>
            <pc:sldMk cId="3361611660" sldId="258"/>
            <ac:spMk id="2" creationId="{D0E897B7-10AB-410C-A234-AB7403C97E37}"/>
          </ac:spMkLst>
        </pc:spChg>
        <pc:spChg chg="mod">
          <ac:chgData name="Erhan.Polat" userId="ef32479d-87de-470b-9681-1d4f0d5d1b38" providerId="ADAL" clId="{81630DE7-2274-4854-AC79-928E4E606133}" dt="2020-04-29T22:14:32.743" v="127" actId="20577"/>
          <ac:spMkLst>
            <pc:docMk/>
            <pc:sldMk cId="3361611660" sldId="258"/>
            <ac:spMk id="3" creationId="{52C15610-3040-40FE-8728-698C83F37497}"/>
          </ac:spMkLst>
        </pc:spChg>
      </pc:sldChg>
      <pc:sldChg chg="addSp modSp">
        <pc:chgData name="Erhan.Polat" userId="ef32479d-87de-470b-9681-1d4f0d5d1b38" providerId="ADAL" clId="{81630DE7-2274-4854-AC79-928E4E606133}" dt="2020-04-29T22:16:12.897" v="131" actId="1076"/>
        <pc:sldMkLst>
          <pc:docMk/>
          <pc:sldMk cId="865479116" sldId="259"/>
        </pc:sldMkLst>
        <pc:spChg chg="mod">
          <ac:chgData name="Erhan.Polat" userId="ef32479d-87de-470b-9681-1d4f0d5d1b38" providerId="ADAL" clId="{81630DE7-2274-4854-AC79-928E4E606133}" dt="2020-04-29T15:56:15.511" v="75" actId="20577"/>
          <ac:spMkLst>
            <pc:docMk/>
            <pc:sldMk cId="865479116" sldId="259"/>
            <ac:spMk id="2" creationId="{253DBCD5-7D4C-4CA5-A356-B9E21DF8944F}"/>
          </ac:spMkLst>
        </pc:spChg>
        <pc:spChg chg="mod">
          <ac:chgData name="Erhan.Polat" userId="ef32479d-87de-470b-9681-1d4f0d5d1b38" providerId="ADAL" clId="{81630DE7-2274-4854-AC79-928E4E606133}" dt="2020-04-29T15:56:18.085" v="76" actId="6549"/>
          <ac:spMkLst>
            <pc:docMk/>
            <pc:sldMk cId="865479116" sldId="259"/>
            <ac:spMk id="10" creationId="{E906C0E5-609A-4CCD-9AD5-2CE2FD8A9848}"/>
          </ac:spMkLst>
        </pc:spChg>
        <pc:picChg chg="add mod">
          <ac:chgData name="Erhan.Polat" userId="ef32479d-87de-470b-9681-1d4f0d5d1b38" providerId="ADAL" clId="{81630DE7-2274-4854-AC79-928E4E606133}" dt="2020-04-29T22:16:12.897" v="131" actId="1076"/>
          <ac:picMkLst>
            <pc:docMk/>
            <pc:sldMk cId="865479116" sldId="259"/>
            <ac:picMk id="8" creationId="{B4B42B1A-4777-4464-A101-0BCEA377A80B}"/>
          </ac:picMkLst>
        </pc:picChg>
      </pc:sldChg>
      <pc:sldChg chg="addSp modSp">
        <pc:chgData name="Erhan.Polat" userId="ef32479d-87de-470b-9681-1d4f0d5d1b38" providerId="ADAL" clId="{81630DE7-2274-4854-AC79-928E4E606133}" dt="2020-04-29T22:17:33.426" v="139" actId="1076"/>
        <pc:sldMkLst>
          <pc:docMk/>
          <pc:sldMk cId="175592888" sldId="260"/>
        </pc:sldMkLst>
        <pc:spChg chg="mod">
          <ac:chgData name="Erhan.Polat" userId="ef32479d-87de-470b-9681-1d4f0d5d1b38" providerId="ADAL" clId="{81630DE7-2274-4854-AC79-928E4E606133}" dt="2020-04-29T15:56:30.601" v="81" actId="20577"/>
          <ac:spMkLst>
            <pc:docMk/>
            <pc:sldMk cId="175592888" sldId="260"/>
            <ac:spMk id="2" creationId="{3C868566-8714-470A-8B4A-669483AA3FE1}"/>
          </ac:spMkLst>
        </pc:spChg>
        <pc:spChg chg="mod">
          <ac:chgData name="Erhan.Polat" userId="ef32479d-87de-470b-9681-1d4f0d5d1b38" providerId="ADAL" clId="{81630DE7-2274-4854-AC79-928E4E606133}" dt="2020-04-29T15:56:32.737" v="82" actId="6549"/>
          <ac:spMkLst>
            <pc:docMk/>
            <pc:sldMk cId="175592888" sldId="260"/>
            <ac:spMk id="3" creationId="{74F1F5A1-7CAD-4DF1-935F-CA68B84F95BC}"/>
          </ac:spMkLst>
        </pc:spChg>
        <pc:picChg chg="add mod">
          <ac:chgData name="Erhan.Polat" userId="ef32479d-87de-470b-9681-1d4f0d5d1b38" providerId="ADAL" clId="{81630DE7-2274-4854-AC79-928E4E606133}" dt="2020-04-29T22:17:33.426" v="139" actId="1076"/>
          <ac:picMkLst>
            <pc:docMk/>
            <pc:sldMk cId="175592888" sldId="260"/>
            <ac:picMk id="5" creationId="{6DCB93FF-B047-47D8-BA91-4707A702896C}"/>
          </ac:picMkLst>
        </pc:picChg>
      </pc:sldChg>
      <pc:sldChg chg="addSp modSp">
        <pc:chgData name="Erhan.Polat" userId="ef32479d-87de-470b-9681-1d4f0d5d1b38" providerId="ADAL" clId="{81630DE7-2274-4854-AC79-928E4E606133}" dt="2020-04-29T22:19:28.804" v="150" actId="1076"/>
        <pc:sldMkLst>
          <pc:docMk/>
          <pc:sldMk cId="2714395768" sldId="261"/>
        </pc:sldMkLst>
        <pc:spChg chg="mod">
          <ac:chgData name="Erhan.Polat" userId="ef32479d-87de-470b-9681-1d4f0d5d1b38" providerId="ADAL" clId="{81630DE7-2274-4854-AC79-928E4E606133}" dt="2020-04-29T15:56:48.101" v="89" actId="20577"/>
          <ac:spMkLst>
            <pc:docMk/>
            <pc:sldMk cId="2714395768" sldId="261"/>
            <ac:spMk id="2" creationId="{4698BBCC-E507-4E3D-B90B-36093D2F114C}"/>
          </ac:spMkLst>
        </pc:spChg>
        <pc:spChg chg="mod">
          <ac:chgData name="Erhan.Polat" userId="ef32479d-87de-470b-9681-1d4f0d5d1b38" providerId="ADAL" clId="{81630DE7-2274-4854-AC79-928E4E606133}" dt="2020-04-29T15:56:49.886" v="90" actId="6549"/>
          <ac:spMkLst>
            <pc:docMk/>
            <pc:sldMk cId="2714395768" sldId="261"/>
            <ac:spMk id="3" creationId="{FFC8BDE3-FDE5-4034-ADBB-0A658ED2F538}"/>
          </ac:spMkLst>
        </pc:spChg>
        <pc:picChg chg="add mod">
          <ac:chgData name="Erhan.Polat" userId="ef32479d-87de-470b-9681-1d4f0d5d1b38" providerId="ADAL" clId="{81630DE7-2274-4854-AC79-928E4E606133}" dt="2020-04-29T22:18:41.670" v="143" actId="1076"/>
          <ac:picMkLst>
            <pc:docMk/>
            <pc:sldMk cId="2714395768" sldId="261"/>
            <ac:picMk id="5" creationId="{2110791E-2198-490A-860E-E2620FB915C3}"/>
          </ac:picMkLst>
        </pc:picChg>
        <pc:picChg chg="add mod">
          <ac:chgData name="Erhan.Polat" userId="ef32479d-87de-470b-9681-1d4f0d5d1b38" providerId="ADAL" clId="{81630DE7-2274-4854-AC79-928E4E606133}" dt="2020-04-29T22:19:28.804" v="150" actId="1076"/>
          <ac:picMkLst>
            <pc:docMk/>
            <pc:sldMk cId="2714395768" sldId="261"/>
            <ac:picMk id="6" creationId="{417F5225-2DB6-4C5E-BC96-1E7DDD16FB19}"/>
          </ac:picMkLst>
        </pc:picChg>
      </pc:sldChg>
      <pc:sldChg chg="addSp modSp">
        <pc:chgData name="Erhan.Polat" userId="ef32479d-87de-470b-9681-1d4f0d5d1b38" providerId="ADAL" clId="{81630DE7-2274-4854-AC79-928E4E606133}" dt="2020-04-29T22:20:02.962" v="153" actId="1076"/>
        <pc:sldMkLst>
          <pc:docMk/>
          <pc:sldMk cId="2561360586" sldId="262"/>
        </pc:sldMkLst>
        <pc:spChg chg="mod">
          <ac:chgData name="Erhan.Polat" userId="ef32479d-87de-470b-9681-1d4f0d5d1b38" providerId="ADAL" clId="{81630DE7-2274-4854-AC79-928E4E606133}" dt="2020-04-29T15:56:59.018" v="95" actId="20577"/>
          <ac:spMkLst>
            <pc:docMk/>
            <pc:sldMk cId="2561360586" sldId="262"/>
            <ac:spMk id="2" creationId="{D0E897B7-10AB-410C-A234-AB7403C97E37}"/>
          </ac:spMkLst>
        </pc:spChg>
        <pc:spChg chg="mod">
          <ac:chgData name="Erhan.Polat" userId="ef32479d-87de-470b-9681-1d4f0d5d1b38" providerId="ADAL" clId="{81630DE7-2274-4854-AC79-928E4E606133}" dt="2020-04-29T15:57:00.857" v="96" actId="6549"/>
          <ac:spMkLst>
            <pc:docMk/>
            <pc:sldMk cId="2561360586" sldId="262"/>
            <ac:spMk id="6" creationId="{442585F6-A4FE-4985-81F2-2D1FED966768}"/>
          </ac:spMkLst>
        </pc:spChg>
        <pc:picChg chg="add mod">
          <ac:chgData name="Erhan.Polat" userId="ef32479d-87de-470b-9681-1d4f0d5d1b38" providerId="ADAL" clId="{81630DE7-2274-4854-AC79-928E4E606133}" dt="2020-04-29T22:20:02.962" v="153" actId="1076"/>
          <ac:picMkLst>
            <pc:docMk/>
            <pc:sldMk cId="2561360586" sldId="262"/>
            <ac:picMk id="5" creationId="{6878FFA2-CE36-41AE-B2DF-C3220C0D0820}"/>
          </ac:picMkLst>
        </pc:picChg>
      </pc:sldChg>
      <pc:sldChg chg="addSp modSp">
        <pc:chgData name="Erhan.Polat" userId="ef32479d-87de-470b-9681-1d4f0d5d1b38" providerId="ADAL" clId="{81630DE7-2274-4854-AC79-928E4E606133}" dt="2020-04-29T22:22:25.363" v="160" actId="1076"/>
        <pc:sldMkLst>
          <pc:docMk/>
          <pc:sldMk cId="896422179" sldId="263"/>
        </pc:sldMkLst>
        <pc:spChg chg="mod">
          <ac:chgData name="Erhan.Polat" userId="ef32479d-87de-470b-9681-1d4f0d5d1b38" providerId="ADAL" clId="{81630DE7-2274-4854-AC79-928E4E606133}" dt="2020-04-29T15:57:21.535" v="107" actId="20577"/>
          <ac:spMkLst>
            <pc:docMk/>
            <pc:sldMk cId="896422179" sldId="263"/>
            <ac:spMk id="2" creationId="{253DBCD5-7D4C-4CA5-A356-B9E21DF8944F}"/>
          </ac:spMkLst>
        </pc:spChg>
        <pc:spChg chg="mod">
          <ac:chgData name="Erhan.Polat" userId="ef32479d-87de-470b-9681-1d4f0d5d1b38" providerId="ADAL" clId="{81630DE7-2274-4854-AC79-928E4E606133}" dt="2020-04-29T15:57:26.598" v="109" actId="27636"/>
          <ac:spMkLst>
            <pc:docMk/>
            <pc:sldMk cId="896422179" sldId="263"/>
            <ac:spMk id="3" creationId="{21BDD1D5-B5D1-4802-B3B0-9E3FE81061A4}"/>
          </ac:spMkLst>
        </pc:spChg>
        <pc:picChg chg="add mod">
          <ac:chgData name="Erhan.Polat" userId="ef32479d-87de-470b-9681-1d4f0d5d1b38" providerId="ADAL" clId="{81630DE7-2274-4854-AC79-928E4E606133}" dt="2020-04-29T22:22:25.363" v="160" actId="1076"/>
          <ac:picMkLst>
            <pc:docMk/>
            <pc:sldMk cId="896422179" sldId="263"/>
            <ac:picMk id="5" creationId="{7278233B-CFB8-4BD8-8644-222D1270A104}"/>
          </ac:picMkLst>
        </pc:picChg>
      </pc:sldChg>
      <pc:sldChg chg="addSp modSp">
        <pc:chgData name="Erhan.Polat" userId="ef32479d-87de-470b-9681-1d4f0d5d1b38" providerId="ADAL" clId="{81630DE7-2274-4854-AC79-928E4E606133}" dt="2020-04-29T22:24:05.848" v="169" actId="1076"/>
        <pc:sldMkLst>
          <pc:docMk/>
          <pc:sldMk cId="355304059" sldId="264"/>
        </pc:sldMkLst>
        <pc:spChg chg="mod">
          <ac:chgData name="Erhan.Polat" userId="ef32479d-87de-470b-9681-1d4f0d5d1b38" providerId="ADAL" clId="{81630DE7-2274-4854-AC79-928E4E606133}" dt="2020-04-29T15:57:39.785" v="114"/>
          <ac:spMkLst>
            <pc:docMk/>
            <pc:sldMk cId="355304059" sldId="264"/>
            <ac:spMk id="2" creationId="{3C868566-8714-470A-8B4A-669483AA3FE1}"/>
          </ac:spMkLst>
        </pc:spChg>
        <pc:spChg chg="mod">
          <ac:chgData name="Erhan.Polat" userId="ef32479d-87de-470b-9681-1d4f0d5d1b38" providerId="ADAL" clId="{81630DE7-2274-4854-AC79-928E4E606133}" dt="2020-04-29T15:57:42.602" v="116" actId="27636"/>
          <ac:spMkLst>
            <pc:docMk/>
            <pc:sldMk cId="355304059" sldId="264"/>
            <ac:spMk id="3" creationId="{74F1F5A1-7CAD-4DF1-935F-CA68B84F95BC}"/>
          </ac:spMkLst>
        </pc:spChg>
        <pc:picChg chg="add mod">
          <ac:chgData name="Erhan.Polat" userId="ef32479d-87de-470b-9681-1d4f0d5d1b38" providerId="ADAL" clId="{81630DE7-2274-4854-AC79-928E4E606133}" dt="2020-04-29T22:24:05.848" v="169" actId="1076"/>
          <ac:picMkLst>
            <pc:docMk/>
            <pc:sldMk cId="355304059" sldId="264"/>
            <ac:picMk id="5" creationId="{081FC2C7-6DF2-4CE9-9831-48C14B6F634D}"/>
          </ac:picMkLst>
        </pc:picChg>
      </pc:sldChg>
      <pc:sldChg chg="del">
        <pc:chgData name="Erhan.Polat" userId="ef32479d-87de-470b-9681-1d4f0d5d1b38" providerId="ADAL" clId="{81630DE7-2274-4854-AC79-928E4E606133}" dt="2020-04-29T15:57:44.926" v="117" actId="47"/>
        <pc:sldMkLst>
          <pc:docMk/>
          <pc:sldMk cId="83190055" sldId="265"/>
        </pc:sldMkLst>
      </pc:sldChg>
      <pc:sldChg chg="addSp modSp">
        <pc:chgData name="Erhan.Polat" userId="ef32479d-87de-470b-9681-1d4f0d5d1b38" providerId="ADAL" clId="{81630DE7-2274-4854-AC79-928E4E606133}" dt="2020-04-29T22:23:30.009" v="166" actId="1076"/>
        <pc:sldMkLst>
          <pc:docMk/>
          <pc:sldMk cId="2856730335" sldId="267"/>
        </pc:sldMkLst>
        <pc:spChg chg="mod">
          <ac:chgData name="Erhan.Polat" userId="ef32479d-87de-470b-9681-1d4f0d5d1b38" providerId="ADAL" clId="{81630DE7-2274-4854-AC79-928E4E606133}" dt="2020-04-29T15:57:34.259" v="112" actId="20577"/>
          <ac:spMkLst>
            <pc:docMk/>
            <pc:sldMk cId="2856730335" sldId="267"/>
            <ac:spMk id="2" creationId="{BCE71F3D-0078-427E-90E8-73BDC8A337EF}"/>
          </ac:spMkLst>
        </pc:spChg>
        <pc:spChg chg="mod">
          <ac:chgData name="Erhan.Polat" userId="ef32479d-87de-470b-9681-1d4f0d5d1b38" providerId="ADAL" clId="{81630DE7-2274-4854-AC79-928E4E606133}" dt="2020-04-29T15:57:36.480" v="113" actId="6549"/>
          <ac:spMkLst>
            <pc:docMk/>
            <pc:sldMk cId="2856730335" sldId="267"/>
            <ac:spMk id="6" creationId="{8820A3A0-055D-4C72-9D7F-973B8E105B7A}"/>
          </ac:spMkLst>
        </pc:spChg>
        <pc:picChg chg="add mod">
          <ac:chgData name="Erhan.Polat" userId="ef32479d-87de-470b-9681-1d4f0d5d1b38" providerId="ADAL" clId="{81630DE7-2274-4854-AC79-928E4E606133}" dt="2020-04-29T22:23:30.009" v="166" actId="1076"/>
          <ac:picMkLst>
            <pc:docMk/>
            <pc:sldMk cId="2856730335" sldId="267"/>
            <ac:picMk id="7" creationId="{B35BC1B2-74E3-44B1-B594-E5000EEE10B8}"/>
          </ac:picMkLst>
        </pc:picChg>
      </pc:sldChg>
      <pc:sldChg chg="addSp modSp">
        <pc:chgData name="Erhan.Polat" userId="ef32479d-87de-470b-9681-1d4f0d5d1b38" providerId="ADAL" clId="{81630DE7-2274-4854-AC79-928E4E606133}" dt="2020-04-29T22:21:48.241" v="157" actId="1076"/>
        <pc:sldMkLst>
          <pc:docMk/>
          <pc:sldMk cId="2744433285" sldId="268"/>
        </pc:sldMkLst>
        <pc:spChg chg="mod">
          <ac:chgData name="Erhan.Polat" userId="ef32479d-87de-470b-9681-1d4f0d5d1b38" providerId="ADAL" clId="{81630DE7-2274-4854-AC79-928E4E606133}" dt="2020-04-29T15:57:10.002" v="101" actId="20577"/>
          <ac:spMkLst>
            <pc:docMk/>
            <pc:sldMk cId="2744433285" sldId="268"/>
            <ac:spMk id="2" creationId="{A68AF6A6-B181-451D-8125-BF077D9C799A}"/>
          </ac:spMkLst>
        </pc:spChg>
        <pc:spChg chg="mod">
          <ac:chgData name="Erhan.Polat" userId="ef32479d-87de-470b-9681-1d4f0d5d1b38" providerId="ADAL" clId="{81630DE7-2274-4854-AC79-928E4E606133}" dt="2020-04-29T15:57:12.424" v="102" actId="6549"/>
          <ac:spMkLst>
            <pc:docMk/>
            <pc:sldMk cId="2744433285" sldId="268"/>
            <ac:spMk id="6" creationId="{6280BBCB-4180-4B70-8969-8D3442B3F6B9}"/>
          </ac:spMkLst>
        </pc:spChg>
        <pc:picChg chg="add mod">
          <ac:chgData name="Erhan.Polat" userId="ef32479d-87de-470b-9681-1d4f0d5d1b38" providerId="ADAL" clId="{81630DE7-2274-4854-AC79-928E4E606133}" dt="2020-04-29T22:21:48.241" v="157" actId="1076"/>
          <ac:picMkLst>
            <pc:docMk/>
            <pc:sldMk cId="2744433285" sldId="268"/>
            <ac:picMk id="7" creationId="{0851981F-70A8-47CF-BE73-D65F1F93A982}"/>
          </ac:picMkLst>
        </pc:picChg>
      </pc:sldChg>
      <pc:sldChg chg="addSp modSp">
        <pc:chgData name="Erhan.Polat" userId="ef32479d-87de-470b-9681-1d4f0d5d1b38" providerId="ADAL" clId="{81630DE7-2274-4854-AC79-928E4E606133}" dt="2020-04-29T22:15:38.381" v="129" actId="1076"/>
        <pc:sldMkLst>
          <pc:docMk/>
          <pc:sldMk cId="619464650" sldId="269"/>
        </pc:sldMkLst>
        <pc:spChg chg="mod">
          <ac:chgData name="Erhan.Polat" userId="ef32479d-87de-470b-9681-1d4f0d5d1b38" providerId="ADAL" clId="{81630DE7-2274-4854-AC79-928E4E606133}" dt="2020-04-29T15:55:59.228" v="69" actId="20577"/>
          <ac:spMkLst>
            <pc:docMk/>
            <pc:sldMk cId="619464650" sldId="269"/>
            <ac:spMk id="2" creationId="{60930756-6D37-4E02-92DE-3578DCE0133F}"/>
          </ac:spMkLst>
        </pc:spChg>
        <pc:spChg chg="mod">
          <ac:chgData name="Erhan.Polat" userId="ef32479d-87de-470b-9681-1d4f0d5d1b38" providerId="ADAL" clId="{81630DE7-2274-4854-AC79-928E4E606133}" dt="2020-04-29T15:56:02.296" v="70" actId="6549"/>
          <ac:spMkLst>
            <pc:docMk/>
            <pc:sldMk cId="619464650" sldId="269"/>
            <ac:spMk id="6" creationId="{7E387AD8-C081-4044-8BA4-790C65A3608F}"/>
          </ac:spMkLst>
        </pc:spChg>
        <pc:picChg chg="add mod">
          <ac:chgData name="Erhan.Polat" userId="ef32479d-87de-470b-9681-1d4f0d5d1b38" providerId="ADAL" clId="{81630DE7-2274-4854-AC79-928E4E606133}" dt="2020-04-29T22:15:38.381" v="129" actId="1076"/>
          <ac:picMkLst>
            <pc:docMk/>
            <pc:sldMk cId="619464650" sldId="269"/>
            <ac:picMk id="7" creationId="{C001C17A-D2A7-48E9-ACA9-0B623A40B520}"/>
          </ac:picMkLst>
        </pc:picChg>
      </pc:sldChg>
    </pc:docChg>
  </pc:docChgLst>
  <pc:docChgLst>
    <pc:chgData name="Erhan.Polat" userId="ef32479d-87de-470b-9681-1d4f0d5d1b38" providerId="ADAL" clId="{4752CE98-604F-4176-9ED5-5D5FEB130397}"/>
    <pc:docChg chg="modSld">
      <pc:chgData name="Erhan.Polat" userId="ef32479d-87de-470b-9681-1d4f0d5d1b38" providerId="ADAL" clId="{4752CE98-604F-4176-9ED5-5D5FEB130397}" dt="2020-04-29T23:03:35.342" v="20" actId="20577"/>
      <pc:docMkLst>
        <pc:docMk/>
      </pc:docMkLst>
      <pc:sldChg chg="modSp">
        <pc:chgData name="Erhan.Polat" userId="ef32479d-87de-470b-9681-1d4f0d5d1b38" providerId="ADAL" clId="{4752CE98-604F-4176-9ED5-5D5FEB130397}" dt="2020-04-29T23:03:35.342" v="20" actId="20577"/>
        <pc:sldMkLst>
          <pc:docMk/>
          <pc:sldMk cId="4247932390" sldId="256"/>
        </pc:sldMkLst>
        <pc:spChg chg="mod">
          <ac:chgData name="Erhan.Polat" userId="ef32479d-87de-470b-9681-1d4f0d5d1b38" providerId="ADAL" clId="{4752CE98-604F-4176-9ED5-5D5FEB130397}" dt="2020-04-29T23:03:35.342" v="20" actId="20577"/>
          <ac:spMkLst>
            <pc:docMk/>
            <pc:sldMk cId="4247932390" sldId="256"/>
            <ac:spMk id="3" creationId="{38A2D2B4-E0DE-4CBF-935D-78E6626127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6C60-75EF-4625-A135-B34F1DFBA858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4F4B-09D5-4D51-95F9-C2E4945B3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32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4776C-96EA-4E6E-9D65-B6F551A3A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831C26-1AAA-4BE4-BEE8-97508CCC5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6D9EAD-CF5C-4962-BEB1-1759A56E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8834-C659-4251-B9B8-5FA68EAA6C03}" type="datetime1">
              <a:rPr lang="tr-TR" smtClean="0"/>
              <a:t>30.04.2020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7CFB0B-5C18-48E8-9795-E1465796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EBC322-0A34-40D5-BA49-A23EAA95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91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4A24B-7463-4C41-8FCB-BD1E858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19E7563-1343-43B9-AA40-0BC8DB59F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B7780F-9287-48CB-A50A-77659997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FB00-45F2-4B7A-BC59-0ADD86C6B2E0}" type="datetime1">
              <a:rPr lang="tr-TR" smtClean="0"/>
              <a:t>30.04.2020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FE98D4-880A-4D76-BE1B-985A5500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19B5A8-39E7-4362-8501-2F1D4B82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7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30C17DC-1F73-4334-A521-90C97A1F3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685F5FA-03AA-409F-BE2F-D212150B6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E3871E-FB8E-456C-BFF6-77178022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8E5-1657-41C9-927D-982B807CAD19}" type="datetime1">
              <a:rPr lang="tr-TR" smtClean="0"/>
              <a:t>30.04.2020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71E088-BB6D-4E9D-BC63-2E83D54F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C345D1-2219-4B81-841D-07855852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3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37E3D7-3FFF-4ACC-BFDE-D22FE8FD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6DF637-FD34-4DDE-8CF8-B1AC8656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7302A7-5C6E-4605-BD56-2AB15D77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9A1B-4188-48BE-878B-ED6DBF2BA7A2}" type="datetime1">
              <a:rPr lang="tr-TR" smtClean="0"/>
              <a:t>30.04.2020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E68945-E1BD-4DAF-A6C4-B26FA92D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3CD830-C921-4FC2-BCAF-B088453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3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9FD2AF-952C-4C65-9DC3-20A3694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158622-1BEE-49FB-BA8A-FC457908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C641B7-1C87-4BAA-8AF1-BA63CA7A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98B8-1653-4260-B02C-5CEBC27113E9}" type="datetime1">
              <a:rPr lang="tr-TR" smtClean="0"/>
              <a:t>30.04.2020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EEF538-ED25-4BEC-8738-41FCB264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86CDDC-F559-4E9A-921F-777E39A5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2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EFEFB6-0791-4047-B638-64B555AE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F99783-ADDA-4DED-A7B4-11A720F4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ADA24-51BB-43CC-8A13-C9982A0D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407B49-C2C6-4E27-B772-8AA67463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DBD-3E2A-4123-9D66-B3B891429CA7}" type="datetime1">
              <a:rPr lang="tr-TR" smtClean="0"/>
              <a:t>30.04.2020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206F8E-58C8-4A63-B7EA-419C7EB0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D6838D-8A5B-4169-9D2A-04C9C7D0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08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55F7C0-9D28-43DE-BA42-2100157C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C4525D-859F-4E6E-8EAE-6154B0695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3E42E7C-D887-41A1-917F-4CF7BB25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E75FAAA-9E89-42E5-A8B3-4D4D06664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1C22462-414C-4D09-8D40-3CCD9FABF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985FA58-FCDA-48C0-B681-2940DE1F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A490-8A88-4BFA-ACFE-39FEC61B7FE8}" type="datetime1">
              <a:rPr lang="tr-TR" smtClean="0"/>
              <a:t>30.04.2020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1C33C00-9B65-4C03-BBD9-C8E3C1B2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5A7CC75-0BCD-4BC8-B217-6C064E82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00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14ABC8-DF8A-46FF-A156-D232EA13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0BD7047-5C8C-4E77-BA87-1545CCEC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E9DC-C902-4E86-8C16-9484C41777B5}" type="datetime1">
              <a:rPr lang="tr-TR" smtClean="0"/>
              <a:t>30.04.2020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AAA0333-D3D0-455B-8B4C-F1A1E889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46E8FD6-A917-4419-9830-C3FE9E7D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7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856EB8-8839-417C-B039-F892D37A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FFB-591A-4714-B5EA-A17E47C38995}" type="datetime1">
              <a:rPr lang="tr-TR" smtClean="0"/>
              <a:t>30.04.2020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9671528-CA61-4A5C-BE8E-B2E17F8E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B0042E-3A90-47DD-B69F-7B476C4F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3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E7393A-7981-47A3-89A8-2F0AF874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FABAB-D1CA-4299-A76A-11E1E035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5F6820-9359-42B3-A276-9DC48FC27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A15662-03A9-4B1D-9081-76B10F7C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5F7F-A9BB-42C2-B20B-FC5F6ADD6B9C}" type="datetime1">
              <a:rPr lang="tr-TR" smtClean="0"/>
              <a:t>30.04.2020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B0019D-E6E3-400F-AFBC-3CFDCBF2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B9DFF5-7391-46B2-8EEC-A6531B7B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E66BA0-B9DC-4C78-A052-D6A0D742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3C7AA44-B87E-47D8-A76C-660E30E6C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CAE2CDD-B530-4836-A854-C37C26E50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C7BD96-9149-45F5-A321-7ADB533C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4ECF-3736-4AED-BCC7-564DDE95AC1F}" type="datetime1">
              <a:rPr lang="tr-TR" smtClean="0"/>
              <a:t>30.04.2020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708F6A-9CC5-4D35-B0E2-24013651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19709B-3DCC-4DC3-94A1-EF42E5DC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73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EA87695-0B13-4BBD-A872-AACC948D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9A3395-3B79-4405-A453-12F90B13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2A7099-CF76-4B0A-89C4-5F62EA576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B974-90F5-4D9F-B0E1-069C32D7636E}" type="datetime1">
              <a:rPr lang="tr-TR" smtClean="0"/>
              <a:t>30.04.2020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303BB1-461E-46C1-855B-77118524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Öğr. Gör. Erhan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126FF9-E9AE-4D97-B0BB-D5D64BE22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2134-FB81-4582-961A-16ECA7E6D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49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D5E03F-508E-4B22-B3DF-6F43C3D15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ÜNİTE</a:t>
            </a:r>
            <a:r>
              <a:rPr lang="en-US" b="1" dirty="0"/>
              <a:t> </a:t>
            </a:r>
            <a:r>
              <a:rPr lang="tr-TR" b="1" dirty="0"/>
              <a:t>5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8A2D2B4-E0DE-4CBF-935D-78E662612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ANA BELLEK YÖNETİMİ</a:t>
            </a: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43AECA-48E5-45C0-8FF5-9A792123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</p:spTree>
    <p:extLst>
      <p:ext uri="{BB962C8B-B14F-4D97-AF65-F5344CB8AC3E}">
        <p14:creationId xmlns:p14="http://schemas.microsoft.com/office/powerpoint/2010/main" val="424793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3DBCD5-7D4C-4CA5-A356-B9E21DF8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Sayfalı Görüntü Bellek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BDD1D5-B5D1-4802-B3B0-9E3FE810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B2C40DA-FA3B-44F8-BEEC-19AF83D6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Erhan POLAT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78233B-CFB8-4BD8-8644-222D1270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1" y="1760306"/>
            <a:ext cx="7370357" cy="44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2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E71F3D-0078-427E-90E8-73BDC8A3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Kesimli Görüntü Bellek Yönetimi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24C0424-CDD3-4A2B-B11B-632E22B3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820A3A0-055D-4C72-9D7F-973B8E10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35BC1B2-74E3-44B1-B594-E5000EEE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35" y="1720235"/>
            <a:ext cx="6874330" cy="45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3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868566-8714-470A-8B4A-669483AA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Kesimli-Sayfalı Görüntü Bellek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F1F5A1-7CAD-4DF1-935F-CA68B84F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EFF5183-7EF7-4128-841D-656408BD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81FC2C7-6DF2-4CE9-9831-48C14B6F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13" y="1775710"/>
            <a:ext cx="6576374" cy="44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AC4AD-E677-4822-9DE9-E3F43FF6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075BD6-7BB6-4A06-B836-DC7E018A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Saatçi, A., Bilgisayar İşletim Sistemleri, Ankara, 2003.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438467-8681-43E6-ACEF-585D8634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</p:spTree>
    <p:extLst>
      <p:ext uri="{BB962C8B-B14F-4D97-AF65-F5344CB8AC3E}">
        <p14:creationId xmlns:p14="http://schemas.microsoft.com/office/powerpoint/2010/main" val="320872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4B9197-910F-45FA-8026-E4C3CC4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Ünitede Neler Var?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551F10-475B-4545-ADBA-373C9193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ANA BELLEK YÖNETİMİ </a:t>
            </a:r>
          </a:p>
          <a:p>
            <a:pPr lvl="1"/>
            <a:r>
              <a:rPr lang="tr-TR" dirty="0"/>
              <a:t>Tek ve Bitişken Bellek Yönetimi</a:t>
            </a:r>
          </a:p>
          <a:p>
            <a:pPr lvl="1"/>
            <a:r>
              <a:rPr lang="tr-TR" dirty="0"/>
              <a:t>Değişmez Bölümlü Bellek Yönetimi </a:t>
            </a:r>
          </a:p>
          <a:p>
            <a:pPr lvl="1"/>
            <a:r>
              <a:rPr lang="tr-TR" dirty="0"/>
              <a:t>Değişken Bölümlü Bellek Yönetimi </a:t>
            </a:r>
          </a:p>
          <a:p>
            <a:pPr lvl="1"/>
            <a:r>
              <a:rPr lang="tr-TR" dirty="0" err="1"/>
              <a:t>Yerideğişir</a:t>
            </a:r>
            <a:r>
              <a:rPr lang="tr-TR" dirty="0"/>
              <a:t> Bölümlü Bellek Yönetimi </a:t>
            </a:r>
          </a:p>
          <a:p>
            <a:pPr lvl="1"/>
            <a:r>
              <a:rPr lang="tr-TR" dirty="0"/>
              <a:t>Sayfalı Bellek Yönetimi </a:t>
            </a:r>
          </a:p>
          <a:p>
            <a:pPr lvl="1"/>
            <a:r>
              <a:rPr lang="tr-TR" dirty="0"/>
              <a:t>Kesimli Bellek Yönetimi</a:t>
            </a:r>
          </a:p>
          <a:p>
            <a:pPr lvl="1"/>
            <a:r>
              <a:rPr lang="tr-TR" dirty="0"/>
              <a:t>Sayfalı Görüntü Bellek Yönetimi</a:t>
            </a:r>
          </a:p>
          <a:p>
            <a:pPr lvl="1"/>
            <a:r>
              <a:rPr lang="tr-TR" dirty="0"/>
              <a:t>Kesimli Görüntü Bellek Yönetimi</a:t>
            </a:r>
          </a:p>
          <a:p>
            <a:pPr lvl="1"/>
            <a:r>
              <a:rPr lang="tr-TR" dirty="0"/>
              <a:t>Kesimli-Sayfalı Görüntü Bellek Yönetimi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025EF-CFBB-4BC6-A446-4D70BA05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</p:spTree>
    <p:extLst>
      <p:ext uri="{BB962C8B-B14F-4D97-AF65-F5344CB8AC3E}">
        <p14:creationId xmlns:p14="http://schemas.microsoft.com/office/powerpoint/2010/main" val="21900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97B7-10AB-410C-A234-AB7403C9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ANA BELLEK YÖNETİMİ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C15610-3040-40FE-8728-698C83F3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Bir bilgisayar sisteminin en önemli donanımsal kaynaklarından birini oluşturan ana belleğin, görevler arasında paylaştırılması da ana belleğin yönetimi olarak adlandırılır. </a:t>
            </a:r>
          </a:p>
          <a:p>
            <a:r>
              <a:rPr lang="tr-TR" dirty="0"/>
              <a:t>İşletim sistemi içinde bu işlevi karşılayan kesime ana bellek yöneticisi ya da kısaca bellek yönetici denir. </a:t>
            </a:r>
          </a:p>
          <a:p>
            <a:r>
              <a:rPr lang="tr-TR" dirty="0"/>
              <a:t>Programların ve işlenen verilerin ana bellekte yer alacakları konumların belirlenmesi, düzenlenmesi, izlenmesi, gereksenen alanların sağlanması, bu alanların dışına taşmaların denetlenmesi gibi işlevler hep bellek yönetimi kapsamında ele alınır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FB4C2B2-7380-4BBD-AD68-CD333A02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014F0E-2AEE-4C8B-A66C-DD8DE426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1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30756-6D37-4E02-92DE-3578DCE0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Tek ve Bitişken Bellek Yönetimi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FEF969-7F3D-4B67-B25D-D2334C96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E387AD8-C081-4044-8BA4-790C65A36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01C17A-D2A7-48E9-ACA9-0B623A40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15" y="1817975"/>
            <a:ext cx="5890770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3DBCD5-7D4C-4CA5-A356-B9E21DF8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Değişmez Bölümlü Bellek Yönetimi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F2C81F4-7E63-42B5-8DD6-3E2549DC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F7F8054-CDDD-4E78-AE98-A620E5CF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İçerik Yer Tutucusu 5">
            <a:extLst>
              <a:ext uri="{FF2B5EF4-FFF2-40B4-BE49-F238E27FC236}">
                <a16:creationId xmlns:a16="http://schemas.microsoft.com/office/drawing/2014/main" id="{E906C0E5-609A-4CCD-9AD5-2CE2FD8A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4B42B1A-4777-4464-A101-0BCEA377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69" y="2031353"/>
            <a:ext cx="7399661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868566-8714-470A-8B4A-669483AA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Değişken Bölümlü Bellek Yönetimi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F1F5A1-7CAD-4DF1-935F-CA68B84F9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1292FAA-A5BA-44DA-AA5E-F1490983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CB93FF-B047-47D8-BA91-4707A702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07" y="1787376"/>
            <a:ext cx="7928786" cy="44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98BBCC-E507-4E3D-B90B-36093D2F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Yerideğişir</a:t>
            </a:r>
            <a:r>
              <a:rPr lang="tr-TR" dirty="0"/>
              <a:t> Bölümlü Bellek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C8BDE3-FDE5-4034-ADBB-0A658ED2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B3F6DF6-D65C-4C68-AD90-47D5470F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10791E-2198-490A-860E-E2620FB91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587856" cy="28349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17F5225-2DB6-4C5E-BC96-1E7DDD16F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62" y="3517960"/>
            <a:ext cx="4874838" cy="26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9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97B7-10AB-410C-A234-AB7403C9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Sayfalı Bellek Yönetimi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AF5E08C-65B2-43B7-9CF7-F93B6669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2585F6-A4FE-4985-81F2-2D1FED966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78FFA2-CE36-41AE-B2DF-C3220C0D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87" y="1717531"/>
            <a:ext cx="6636626" cy="45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8AF6A6-B181-451D-8125-BF077D9C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Kesimli Bellek Yönetimi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DCD6FA-A292-4C29-A73D-748DC336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Erhan POLAT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280BBCB-4180-4B70-8969-8D3442B3F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851981F-70A8-47CF-BE73-D65F1F93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345" y="1778065"/>
            <a:ext cx="6563310" cy="44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6A0E91C0E0C79E41B6DC649C2BCD5735" ma:contentTypeVersion="12" ma:contentTypeDescription="Yeni belge oluşturun." ma:contentTypeScope="" ma:versionID="249a832a6c4d5ec0d206dce7815f90ce">
  <xsd:schema xmlns:xsd="http://www.w3.org/2001/XMLSchema" xmlns:xs="http://www.w3.org/2001/XMLSchema" xmlns:p="http://schemas.microsoft.com/office/2006/metadata/properties" xmlns:ns3="60681cde-9e3c-4437-b4ae-b825dd2a0477" xmlns:ns4="1f7bf0b9-e7cc-4fb0-be60-48d191920426" targetNamespace="http://schemas.microsoft.com/office/2006/metadata/properties" ma:root="true" ma:fieldsID="4fce76586e92c2a614de3fad694db0a0" ns3:_="" ns4:_="">
    <xsd:import namespace="60681cde-9e3c-4437-b4ae-b825dd2a0477"/>
    <xsd:import namespace="1f7bf0b9-e7cc-4fb0-be60-48d1919204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81cde-9e3c-4437-b4ae-b825dd2a04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İpucu Paylaşımı Karması" ma:internalName="SharingHintHash" ma:readOnly="true">
      <xsd:simpleType>
        <xsd:restriction base="dms:Text"/>
      </xsd:simpleType>
    </xsd:element>
    <xsd:element name="SharedWithDetails" ma:index="10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bf0b9-e7cc-4fb0-be60-48d191920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1D574-DBC0-4358-92CD-571E56F91A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D395F0-DD2F-452B-BE55-87CB21851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DED93-5628-41B2-9156-6FA64BAE8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81cde-9e3c-4437-b4ae-b825dd2a0477"/>
    <ds:schemaRef ds:uri="1f7bf0b9-e7cc-4fb0-be60-48d191920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249</Words>
  <Application>Microsoft Office PowerPoint</Application>
  <PresentationFormat>Geniş ekran</PresentationFormat>
  <Paragraphs>42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ÜNİTE 5</vt:lpstr>
      <vt:lpstr>Bu Ünitede Neler Var?</vt:lpstr>
      <vt:lpstr>ANA BELLEK YÖNETİMİ </vt:lpstr>
      <vt:lpstr>Tek ve Bitişken Bellek Yönetimi</vt:lpstr>
      <vt:lpstr>Değişmez Bölümlü Bellek Yönetimi </vt:lpstr>
      <vt:lpstr>Değişken Bölümlü Bellek Yönetimi </vt:lpstr>
      <vt:lpstr>Yerideğişir Bölümlü Bellek Yönetimi</vt:lpstr>
      <vt:lpstr>Sayfalı Bellek Yönetimi </vt:lpstr>
      <vt:lpstr>Kesimli Bellek Yönetimi</vt:lpstr>
      <vt:lpstr>Sayfalı Görüntü Bellek Yönetimi</vt:lpstr>
      <vt:lpstr>Kesimli Görüntü Bellek Yönetimi</vt:lpstr>
      <vt:lpstr>Kesimli-Sayfalı Görüntü Bellek Yönetimi</vt:lpstr>
      <vt:lpstr>Kaynak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ÜNİTE 1</dc:title>
  <dc:creator>Erhan Polat</dc:creator>
  <cp:lastModifiedBy>Erhan Polat</cp:lastModifiedBy>
  <cp:revision>6</cp:revision>
  <dcterms:created xsi:type="dcterms:W3CDTF">2020-04-29T13:42:33Z</dcterms:created>
  <dcterms:modified xsi:type="dcterms:W3CDTF">2020-04-29T23:03:39Z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0x0101006A0E91C0E0C79E41B6DC649C2BCD5735</vt:lpwstr>
  </property>
</Properties>
</file>