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58" r:id="rId4"/>
    <p:sldId id="264" r:id="rId5"/>
    <p:sldId id="259" r:id="rId6"/>
    <p:sldId id="256" r:id="rId7"/>
    <p:sldId id="260" r:id="rId8"/>
    <p:sldId id="266"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792BD9-E3A5-471A-AC48-8B1FE7EF2359}" type="datetimeFigureOut">
              <a:rPr lang="tr-TR" smtClean="0"/>
              <a:t>11.08.2018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2E32FAD-D219-4420-9DA0-CBBED88F579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92BD9-E3A5-471A-AC48-8B1FE7EF2359}" type="datetimeFigureOut">
              <a:rPr lang="tr-TR" smtClean="0"/>
              <a:t>11.08.2018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32FAD-D219-4420-9DA0-CBBED88F579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 nedir?</a:t>
            </a:r>
            <a:endParaRPr lang="en-US" dirty="0"/>
          </a:p>
        </p:txBody>
      </p:sp>
      <p:sp>
        <p:nvSpPr>
          <p:cNvPr id="3" name="İçerik Yer Tutucusu 2"/>
          <p:cNvSpPr>
            <a:spLocks noGrp="1"/>
          </p:cNvSpPr>
          <p:nvPr>
            <p:ph idx="1"/>
          </p:nvPr>
        </p:nvSpPr>
        <p:spPr/>
        <p:txBody>
          <a:bodyPr/>
          <a:lstStyle/>
          <a:p>
            <a:pPr marL="0" indent="0">
              <a:buNone/>
            </a:pPr>
            <a:r>
              <a:rPr lang="tr-TR" dirty="0" smtClean="0"/>
              <a:t>			</a:t>
            </a:r>
          </a:p>
          <a:p>
            <a:pPr marL="0" indent="0">
              <a:buNone/>
            </a:pPr>
            <a:endParaRPr lang="tr-TR" dirty="0"/>
          </a:p>
          <a:p>
            <a:pPr marL="0" indent="0">
              <a:buNone/>
            </a:pPr>
            <a:r>
              <a:rPr lang="tr-TR" dirty="0" smtClean="0"/>
              <a:t>			1. Hafta</a:t>
            </a:r>
          </a:p>
          <a:p>
            <a:pPr marL="0" indent="0">
              <a:buNone/>
            </a:pPr>
            <a:r>
              <a:rPr lang="tr-TR" dirty="0"/>
              <a:t>	</a:t>
            </a:r>
            <a:r>
              <a:rPr lang="tr-TR" dirty="0" smtClean="0"/>
              <a:t>Dr. </a:t>
            </a:r>
            <a:r>
              <a:rPr lang="tr-TR" dirty="0" err="1" smtClean="0"/>
              <a:t>Öğr</a:t>
            </a:r>
            <a:r>
              <a:rPr lang="tr-TR" dirty="0" smtClean="0"/>
              <a:t>. Üyesi Gül Karagöz Kızılca</a:t>
            </a:r>
            <a:endParaRPr lang="en-US" dirty="0"/>
          </a:p>
        </p:txBody>
      </p:sp>
    </p:spTree>
    <p:extLst>
      <p:ext uri="{BB962C8B-B14F-4D97-AF65-F5344CB8AC3E}">
        <p14:creationId xmlns:p14="http://schemas.microsoft.com/office/powerpoint/2010/main" val="402719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r>
              <a:rPr lang="tr-TR" dirty="0" smtClean="0"/>
              <a:t>Tarihe ilişkin farklı yaklaşımlar</a:t>
            </a:r>
          </a:p>
          <a:p>
            <a:endParaRPr lang="tr-TR" dirty="0" smtClean="0"/>
          </a:p>
          <a:p>
            <a:pPr marL="0" indent="0">
              <a:buNone/>
            </a:pPr>
            <a:r>
              <a:rPr lang="en-US" dirty="0" smtClean="0"/>
              <a:t>“</a:t>
            </a:r>
            <a:r>
              <a:rPr lang="tr-TR" dirty="0" smtClean="0"/>
              <a:t>Tarih nedir?</a:t>
            </a:r>
            <a:r>
              <a:rPr lang="en-US" dirty="0" smtClean="0"/>
              <a:t>”</a:t>
            </a:r>
            <a:r>
              <a:rPr lang="tr-TR" dirty="0" smtClean="0"/>
              <a:t> sorusuna farklı yaklaşımlar</a:t>
            </a:r>
          </a:p>
          <a:p>
            <a:pPr marL="0" indent="0">
              <a:buNone/>
            </a:pPr>
            <a:endParaRPr lang="tr-TR" dirty="0" smtClean="0"/>
          </a:p>
          <a:p>
            <a:pPr marL="0" indent="0">
              <a:buNone/>
            </a:pPr>
            <a:r>
              <a:rPr lang="tr-TR" dirty="0" smtClean="0"/>
              <a:t>*Zaman içindeki kendi tutumumuz </a:t>
            </a:r>
          </a:p>
          <a:p>
            <a:pPr marL="0" indent="0">
              <a:buNone/>
            </a:pPr>
            <a:endParaRPr lang="tr-TR" dirty="0" smtClean="0"/>
          </a:p>
          <a:p>
            <a:pPr marL="0" indent="0">
              <a:buNone/>
            </a:pPr>
            <a:r>
              <a:rPr lang="tr-TR" dirty="0" smtClean="0"/>
              <a:t>*</a:t>
            </a:r>
            <a:r>
              <a:rPr lang="tr-TR" dirty="0"/>
              <a:t>İ</a:t>
            </a:r>
            <a:r>
              <a:rPr lang="tr-TR" dirty="0" smtClean="0"/>
              <a:t>çinde yaşadığımız toplum ve onun hakkındaki düşüncelerimizi yansıtır (Edward </a:t>
            </a:r>
            <a:r>
              <a:rPr lang="tr-TR" dirty="0" err="1" smtClean="0"/>
              <a:t>Carr</a:t>
            </a:r>
            <a:r>
              <a:rPr lang="tr-TR" dirty="0" smtClean="0"/>
              <a:t>)  </a:t>
            </a:r>
          </a:p>
          <a:p>
            <a:pPr marL="0" indent="0">
              <a:buNone/>
            </a:pPr>
            <a:endParaRPr lang="en-US" dirty="0"/>
          </a:p>
        </p:txBody>
      </p:sp>
    </p:spTree>
    <p:extLst>
      <p:ext uri="{BB962C8B-B14F-4D97-AF65-F5344CB8AC3E}">
        <p14:creationId xmlns:p14="http://schemas.microsoft.com/office/powerpoint/2010/main" val="4121689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buNone/>
            </a:pPr>
            <a:r>
              <a:rPr lang="tr-TR" dirty="0" smtClean="0"/>
              <a:t>*Tarihi olgu nedir?</a:t>
            </a:r>
          </a:p>
          <a:p>
            <a:pPr marL="0" indent="0">
              <a:buNone/>
            </a:pPr>
            <a:endParaRPr lang="tr-TR" dirty="0" smtClean="0"/>
          </a:p>
          <a:p>
            <a:pPr marL="0" indent="0">
              <a:buNone/>
            </a:pPr>
            <a:r>
              <a:rPr lang="tr-TR" dirty="0" smtClean="0"/>
              <a:t>*Tarihçinin kullandığı hammaddeler</a:t>
            </a:r>
          </a:p>
          <a:p>
            <a:pPr marL="0" indent="0">
              <a:buNone/>
            </a:pPr>
            <a:endParaRPr lang="tr-TR" dirty="0" smtClean="0"/>
          </a:p>
          <a:p>
            <a:pPr marL="0" indent="0">
              <a:buNone/>
            </a:pPr>
            <a:r>
              <a:rPr lang="tr-TR" dirty="0" smtClean="0"/>
              <a:t>-Tarihi olgular ve belgeler tarihi oluşturabilirler mi?</a:t>
            </a:r>
          </a:p>
          <a:p>
            <a:pPr marL="0" indent="0">
              <a:buNone/>
            </a:pPr>
            <a:endParaRPr lang="tr-TR" dirty="0"/>
          </a:p>
        </p:txBody>
      </p:sp>
    </p:spTree>
    <p:extLst>
      <p:ext uri="{BB962C8B-B14F-4D97-AF65-F5344CB8AC3E}">
        <p14:creationId xmlns:p14="http://schemas.microsoft.com/office/powerpoint/2010/main" val="2871797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20000"/>
          </a:bodyPr>
          <a:lstStyle/>
          <a:p>
            <a:r>
              <a:rPr lang="tr-TR" dirty="0" smtClean="0"/>
              <a:t>Tarih ve tarihçi arasındaki ilişki:</a:t>
            </a:r>
          </a:p>
          <a:p>
            <a:endParaRPr lang="tr-TR" dirty="0" smtClean="0"/>
          </a:p>
          <a:p>
            <a:pPr marL="0" indent="0">
              <a:buNone/>
            </a:pPr>
            <a:r>
              <a:rPr lang="tr-TR" dirty="0" smtClean="0"/>
              <a:t>*Tarih yorum demektir. Öyle ise tarihin bilgisine ulaşılabilir mi?</a:t>
            </a:r>
          </a:p>
          <a:p>
            <a:pPr marL="0" indent="0">
              <a:buNone/>
            </a:pPr>
            <a:endParaRPr lang="tr-TR" dirty="0" smtClean="0"/>
          </a:p>
          <a:p>
            <a:pPr marL="0" indent="0">
              <a:buNone/>
            </a:pPr>
            <a:r>
              <a:rPr lang="tr-TR" dirty="0" smtClean="0"/>
              <a:t>*Tarihçi ve yazdığı kişilerin zihinleri arasında kurulan bağ bize tarih yöntemi hakkında ne söyler?</a:t>
            </a:r>
          </a:p>
          <a:p>
            <a:pPr marL="0" indent="0">
              <a:buNone/>
            </a:pPr>
            <a:endParaRPr lang="tr-TR" dirty="0"/>
          </a:p>
          <a:p>
            <a:pPr marL="0" indent="0">
              <a:buNone/>
            </a:pPr>
            <a:r>
              <a:rPr lang="tr-TR" dirty="0" smtClean="0"/>
              <a:t>*Tarihçi açısından geçmiş ve günümüz arasında kurulan bağ ve tarih yazımı </a:t>
            </a:r>
            <a:endParaRPr lang="en-US" dirty="0"/>
          </a:p>
        </p:txBody>
      </p:sp>
    </p:spTree>
    <p:extLst>
      <p:ext uri="{BB962C8B-B14F-4D97-AF65-F5344CB8AC3E}">
        <p14:creationId xmlns:p14="http://schemas.microsoft.com/office/powerpoint/2010/main" val="1321887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dirty="0" smtClean="0"/>
              <a:t>*Pozitivist </a:t>
            </a:r>
            <a:r>
              <a:rPr lang="tr-TR" dirty="0"/>
              <a:t>tarih </a:t>
            </a:r>
            <a:r>
              <a:rPr lang="tr-TR" dirty="0" smtClean="0"/>
              <a:t>anlayışı</a:t>
            </a:r>
          </a:p>
          <a:p>
            <a:pPr marL="0" indent="0">
              <a:buNone/>
            </a:pPr>
            <a:endParaRPr lang="en-US" dirty="0"/>
          </a:p>
          <a:p>
            <a:pPr marL="0" indent="0">
              <a:buNone/>
            </a:pPr>
            <a:r>
              <a:rPr lang="tr-TR" dirty="0"/>
              <a:t>*Marksist tarih </a:t>
            </a:r>
            <a:r>
              <a:rPr lang="tr-TR" dirty="0" smtClean="0"/>
              <a:t>anlayışı</a:t>
            </a:r>
          </a:p>
          <a:p>
            <a:pPr marL="0" indent="0">
              <a:buNone/>
            </a:pPr>
            <a:endParaRPr lang="tr-TR" dirty="0"/>
          </a:p>
          <a:p>
            <a:pPr marL="0" indent="0">
              <a:buNone/>
            </a:pPr>
            <a:r>
              <a:rPr lang="tr-TR" dirty="0"/>
              <a:t>*</a:t>
            </a:r>
            <a:r>
              <a:rPr lang="tr-TR" dirty="0" err="1"/>
              <a:t>Postmodern</a:t>
            </a:r>
            <a:r>
              <a:rPr lang="tr-TR" dirty="0"/>
              <a:t> tarih </a:t>
            </a:r>
            <a:r>
              <a:rPr lang="tr-TR" dirty="0" smtClean="0"/>
              <a:t>anlayışı</a:t>
            </a:r>
          </a:p>
          <a:p>
            <a:pPr marL="0" indent="0">
              <a:buNone/>
            </a:pPr>
            <a:endParaRPr lang="tr-TR" dirty="0"/>
          </a:p>
          <a:p>
            <a:pPr marL="0" indent="0">
              <a:buNone/>
            </a:pPr>
            <a:r>
              <a:rPr lang="tr-TR" dirty="0"/>
              <a:t>*Madunların tarihi</a:t>
            </a:r>
            <a:endParaRPr lang="en-US" dirty="0"/>
          </a:p>
          <a:p>
            <a:endParaRPr lang="en-US" dirty="0"/>
          </a:p>
        </p:txBody>
      </p:sp>
    </p:spTree>
    <p:extLst>
      <p:ext uri="{BB962C8B-B14F-4D97-AF65-F5344CB8AC3E}">
        <p14:creationId xmlns:p14="http://schemas.microsoft.com/office/powerpoint/2010/main" val="2751246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85786" y="285728"/>
            <a:ext cx="7672414" cy="1500197"/>
          </a:xfrm>
        </p:spPr>
        <p:txBody>
          <a:bodyPr/>
          <a:lstStyle/>
          <a:p>
            <a:r>
              <a:rPr lang="en-US" dirty="0" err="1" smtClean="0"/>
              <a:t>Tarih</a:t>
            </a:r>
            <a:r>
              <a:rPr lang="en-US" dirty="0" smtClean="0"/>
              <a:t> </a:t>
            </a:r>
            <a:r>
              <a:rPr lang="en-US" dirty="0" err="1" smtClean="0"/>
              <a:t>Nedir</a:t>
            </a:r>
            <a:r>
              <a:rPr lang="en-US" dirty="0" smtClean="0"/>
              <a:t>?</a:t>
            </a:r>
            <a:endParaRPr lang="tr-TR" dirty="0"/>
          </a:p>
        </p:txBody>
      </p:sp>
      <p:sp>
        <p:nvSpPr>
          <p:cNvPr id="3" name="2 Alt Başlık"/>
          <p:cNvSpPr>
            <a:spLocks noGrp="1"/>
          </p:cNvSpPr>
          <p:nvPr>
            <p:ph type="subTitle" idx="1"/>
          </p:nvPr>
        </p:nvSpPr>
        <p:spPr/>
        <p:txBody>
          <a:bodyPr/>
          <a:lstStyle/>
          <a:p>
            <a:endParaRPr lang="tr-TR"/>
          </a:p>
        </p:txBody>
      </p:sp>
      <p:pic>
        <p:nvPicPr>
          <p:cNvPr id="1026" name="Picture 2" descr="http://imgc-cn.artprintimages.com/images/P-473-488-90/60/6011/W27B100Z/posters/charles-e-martin-the-new-yorker-cover-august-15-1953.jpg"/>
          <p:cNvPicPr>
            <a:picLocks noChangeAspect="1" noChangeArrowheads="1"/>
          </p:cNvPicPr>
          <p:nvPr/>
        </p:nvPicPr>
        <p:blipFill>
          <a:blip r:embed="rId2"/>
          <a:srcRect/>
          <a:stretch>
            <a:fillRect/>
          </a:stretch>
        </p:blipFill>
        <p:spPr bwMode="auto">
          <a:xfrm>
            <a:off x="2483768" y="1340768"/>
            <a:ext cx="4032448" cy="523258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Arkeoloji-tarih ilişkisi</a:t>
            </a:r>
            <a:endParaRPr lang="en-US" dirty="0"/>
          </a:p>
        </p:txBody>
      </p:sp>
      <p:sp>
        <p:nvSpPr>
          <p:cNvPr id="3" name="İçerik Yer Tutucusu 2"/>
          <p:cNvSpPr>
            <a:spLocks noGrp="1"/>
          </p:cNvSpPr>
          <p:nvPr>
            <p:ph idx="1"/>
          </p:nvPr>
        </p:nvSpPr>
        <p:spPr/>
        <p:txBody>
          <a:bodyPr/>
          <a:lstStyle/>
          <a:p>
            <a:r>
              <a:rPr lang="tr-TR" dirty="0" smtClean="0"/>
              <a:t>Tarihin bilgisine ulaşmak ve insanlığın iletişim biçimlerini kavramak:</a:t>
            </a:r>
            <a:endParaRPr lang="en-US" dirty="0" smtClean="0"/>
          </a:p>
          <a:p>
            <a:r>
              <a:rPr lang="en-US" dirty="0" err="1" smtClean="0"/>
              <a:t>Yaz</a:t>
            </a:r>
            <a:r>
              <a:rPr lang="tr-TR" dirty="0" smtClean="0"/>
              <a:t>ılı tarihin açıklayabildiği kısım, insanlık tarihinin ancak yüzde biri kadardır. Bu nedenle insanlık tarihini ve insan cinsinin yeryüzünde belirdiği tarihten günümüze iletişim biçimlerini anlayabilmek için tarih bilimi arkeolojinin desteğini almak zorundadır.</a:t>
            </a:r>
          </a:p>
          <a:p>
            <a:pPr marL="0" indent="0">
              <a:buNone/>
            </a:pPr>
            <a:endParaRPr lang="en-US" dirty="0"/>
          </a:p>
        </p:txBody>
      </p:sp>
    </p:spTree>
    <p:extLst>
      <p:ext uri="{BB962C8B-B14F-4D97-AF65-F5344CB8AC3E}">
        <p14:creationId xmlns:p14="http://schemas.microsoft.com/office/powerpoint/2010/main" val="2917531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endParaRPr lang="tr-TR" dirty="0" smtClean="0"/>
          </a:p>
          <a:p>
            <a:pPr algn="just"/>
            <a:r>
              <a:rPr lang="tr-TR" dirty="0" smtClean="0"/>
              <a:t>İnsanlığın prehistorya dönemi iletişim biçimlerini anlamada jeoloji ve antropoloji de arkeoloji ile birlikte tarih bilimine önemli yardımlarda bulunur. Böylece tarih </a:t>
            </a:r>
            <a:r>
              <a:rPr lang="tr-TR" dirty="0"/>
              <a:t>öncesi toplumlar ile tarih sonrası toplumlar arasındaki temel </a:t>
            </a:r>
            <a:r>
              <a:rPr lang="tr-TR" dirty="0" smtClean="0"/>
              <a:t>farkları kavramak mümkün olabilir.</a:t>
            </a:r>
            <a:endParaRPr lang="en-US" dirty="0"/>
          </a:p>
          <a:p>
            <a:pPr algn="just"/>
            <a:endParaRPr lang="tr-TR" dirty="0" smtClean="0"/>
          </a:p>
          <a:p>
            <a:pPr marL="0" indent="0" algn="just">
              <a:buNone/>
            </a:pPr>
            <a:endParaRPr lang="en-US" dirty="0"/>
          </a:p>
        </p:txBody>
      </p:sp>
    </p:spTree>
    <p:extLst>
      <p:ext uri="{BB962C8B-B14F-4D97-AF65-F5344CB8AC3E}">
        <p14:creationId xmlns:p14="http://schemas.microsoft.com/office/powerpoint/2010/main" val="1640592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endParaRPr lang="en-US" dirty="0"/>
          </a:p>
        </p:txBody>
      </p:sp>
    </p:spTree>
    <p:extLst>
      <p:ext uri="{BB962C8B-B14F-4D97-AF65-F5344CB8AC3E}">
        <p14:creationId xmlns:p14="http://schemas.microsoft.com/office/powerpoint/2010/main" val="14742628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195</Words>
  <Application>Microsoft Office PowerPoint</Application>
  <PresentationFormat>Ekran Gösterisi (4:3)</PresentationFormat>
  <Paragraphs>37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Tarih nedir?</vt:lpstr>
      <vt:lpstr>PowerPoint Sunusu</vt:lpstr>
      <vt:lpstr>PowerPoint Sunusu</vt:lpstr>
      <vt:lpstr>PowerPoint Sunusu</vt:lpstr>
      <vt:lpstr>PowerPoint Sunusu</vt:lpstr>
      <vt:lpstr>Tarih Nedir?</vt:lpstr>
      <vt:lpstr>Arkeoloji-tarih ilişkisi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 Nedir?</dc:title>
  <dc:creator>GULKARAGOZ</dc:creator>
  <cp:lastModifiedBy>Gul</cp:lastModifiedBy>
  <cp:revision>9</cp:revision>
  <dcterms:created xsi:type="dcterms:W3CDTF">2016-02-22T09:25:02Z</dcterms:created>
  <dcterms:modified xsi:type="dcterms:W3CDTF">2018-08-11T20:04:33Z</dcterms:modified>
</cp:coreProperties>
</file>