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TÜKETİCİ HUKUKUNA GİRİŞ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656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TÜKETİCİ HUKUKUNUN TARİHİ GELİŞİMİ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YABANCI HUKUK SİSTEMLERİNDE</a:t>
            </a:r>
          </a:p>
          <a:p>
            <a:r>
              <a:rPr lang="tr-TR" dirty="0" smtClean="0"/>
              <a:t>TÜRK HUKUKUNDA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61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YABANCI HUKUK SİSTEMLERİNDE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Endüstri devrimi </a:t>
            </a:r>
            <a:r>
              <a:rPr lang="tr-TR" dirty="0"/>
              <a:t>ö</a:t>
            </a:r>
            <a:r>
              <a:rPr lang="tr-TR" dirty="0" smtClean="0"/>
              <a:t>ncesi durum</a:t>
            </a:r>
          </a:p>
          <a:p>
            <a:r>
              <a:rPr lang="tr-TR" dirty="0" smtClean="0"/>
              <a:t>Endüstri devrimi</a:t>
            </a:r>
          </a:p>
          <a:p>
            <a:r>
              <a:rPr lang="tr-TR" dirty="0" smtClean="0"/>
              <a:t>ABD’deki gelişmeler</a:t>
            </a:r>
          </a:p>
          <a:p>
            <a:r>
              <a:rPr lang="tr-TR" dirty="0" smtClean="0"/>
              <a:t>AB ve diğer sistemlerdeki gelişmeler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0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 hukukundaki gelişmeler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4077 s. K. Öncesindeki durum</a:t>
            </a:r>
          </a:p>
          <a:p>
            <a:r>
              <a:rPr lang="tr-TR" dirty="0" smtClean="0"/>
              <a:t>4077 s. K. Sırasındaki durum</a:t>
            </a:r>
          </a:p>
          <a:p>
            <a:r>
              <a:rPr lang="tr-TR" dirty="0" smtClean="0"/>
              <a:t>6502 s. K. Sonrasındaki durum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469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 hukukunun çeşitli hukuk dalları ile ilişkisi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Anayasa hukukuyla ilişkisi</a:t>
            </a:r>
          </a:p>
          <a:p>
            <a:r>
              <a:rPr lang="tr-TR" dirty="0" smtClean="0"/>
              <a:t>İdare hukukuyla ilişkisi</a:t>
            </a:r>
          </a:p>
          <a:p>
            <a:r>
              <a:rPr lang="tr-TR" dirty="0" smtClean="0"/>
              <a:t>Ceza hukukuyla ilişkisi</a:t>
            </a:r>
          </a:p>
          <a:p>
            <a:r>
              <a:rPr lang="tr-TR" dirty="0" smtClean="0"/>
              <a:t>Borçlar hukukuyla ilişkisi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215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Tüketicinin korunmasının nedenleri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Tüketme ihtiyacının artması</a:t>
            </a:r>
          </a:p>
          <a:p>
            <a:r>
              <a:rPr lang="tr-TR" dirty="0" smtClean="0"/>
              <a:t>Reklam ve pazarlama tekniklerindeki gelişmeler</a:t>
            </a:r>
          </a:p>
          <a:p>
            <a:r>
              <a:rPr lang="tr-TR" dirty="0" smtClean="0"/>
              <a:t>Serbest rekabet nedeniyle işletmelerin birleşmesi veya tekelleşmeye gidilmesi</a:t>
            </a:r>
          </a:p>
          <a:p>
            <a:r>
              <a:rPr lang="tr-TR" dirty="0" smtClean="0"/>
              <a:t>Tüketiciyi temel almayan klasik yasaların yetersiz kalması</a:t>
            </a:r>
          </a:p>
          <a:p>
            <a:r>
              <a:rPr lang="tr-TR" dirty="0" smtClean="0"/>
              <a:t>AB hukukuna uyum sağlama amacı</a:t>
            </a:r>
          </a:p>
          <a:p>
            <a:r>
              <a:rPr lang="tr-TR" dirty="0" smtClean="0"/>
              <a:t>Tüketicilerin zayıf konumu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992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Tüketicinin korunmasının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 yararını sağlamak</a:t>
            </a:r>
          </a:p>
          <a:p>
            <a:r>
              <a:rPr lang="tr-TR" dirty="0" smtClean="0"/>
              <a:t>Tüketicinin sağlık ve güvenliğini korumak</a:t>
            </a:r>
          </a:p>
          <a:p>
            <a:r>
              <a:rPr lang="tr-TR" dirty="0" smtClean="0"/>
              <a:t>Tüketicinin ekonomik çıkarlarını korumak</a:t>
            </a:r>
          </a:p>
          <a:p>
            <a:r>
              <a:rPr lang="tr-TR" dirty="0" smtClean="0"/>
              <a:t>Tüketicinin zararlarını tazmin etmek</a:t>
            </a:r>
          </a:p>
          <a:p>
            <a:r>
              <a:rPr lang="tr-TR" dirty="0" smtClean="0"/>
              <a:t>Tüketiciyi bilgilendirmek</a:t>
            </a:r>
          </a:p>
          <a:p>
            <a:r>
              <a:rPr lang="tr-TR" dirty="0" smtClean="0"/>
              <a:t>Tüketiciyi bilinçlendirmek</a:t>
            </a:r>
          </a:p>
          <a:p>
            <a:r>
              <a:rPr lang="tr-TR" dirty="0" smtClean="0"/>
              <a:t>Tüketicilerin örgütlenmelerini sağlamak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079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Tüketici korumasında etkili kişi ve 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Tüketici dernekleri</a:t>
            </a:r>
          </a:p>
          <a:p>
            <a:r>
              <a:rPr lang="tr-TR" dirty="0" smtClean="0"/>
              <a:t>Tüketici vakıfları</a:t>
            </a:r>
          </a:p>
          <a:p>
            <a:r>
              <a:rPr lang="tr-TR" smtClean="0"/>
              <a:t>Tüketici üst kuruluşları </a:t>
            </a:r>
          </a:p>
        </p:txBody>
      </p:sp>
    </p:spTree>
    <p:extLst>
      <p:ext uri="{BB962C8B-B14F-4D97-AF65-F5344CB8AC3E}">
        <p14:creationId xmlns:p14="http://schemas.microsoft.com/office/powerpoint/2010/main" val="1769652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Gökyüzü</Template>
  <TotalTime>14</TotalTime>
  <Words>144</Words>
  <Application>Microsoft Macintosh PowerPoint</Application>
  <PresentationFormat>Geniş Ekran</PresentationFormat>
  <Paragraphs>37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Gökyüzü</vt:lpstr>
      <vt:lpstr>TÜKETİCİ HUKUKUNA GİRİŞ</vt:lpstr>
      <vt:lpstr>TÜKETİCİ HUKUKUNUN TARİHİ GELİŞİMİ</vt:lpstr>
      <vt:lpstr>YABANCI HUKUK SİSTEMLERİNDE</vt:lpstr>
      <vt:lpstr>Türk hukukundaki gelişmeler</vt:lpstr>
      <vt:lpstr>Tüketici hukukunun çeşitli hukuk dalları ile ilişkisi</vt:lpstr>
      <vt:lpstr>Tüketicinin korunmasının nedenleri</vt:lpstr>
      <vt:lpstr>Tüketicinin korunmasının amaçları</vt:lpstr>
      <vt:lpstr>Tüketici korumasında etkili kişi ve kuruluşlar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TÜKETİCİ HUKUKUNA GİRİŞ</dc:title>
  <dc:creator>Tuğçe ORAL</dc:creator>
  <cp:lastModifiedBy>Tuğçe ORAL</cp:lastModifiedBy>
  <cp:revision>2</cp:revision>
  <dcterms:created xsi:type="dcterms:W3CDTF">2018-05-09T20:02:12Z</dcterms:created>
  <dcterms:modified xsi:type="dcterms:W3CDTF">2018-05-09T20:16:42Z</dcterms:modified>
</cp:coreProperties>
</file>