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VİTAMİNLER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717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Vitaminler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Canlı</a:t>
            </a:r>
            <a:r>
              <a:rPr lang="en-US" dirty="0"/>
              <a:t> </a:t>
            </a:r>
            <a:r>
              <a:rPr lang="en-US" dirty="0" err="1"/>
              <a:t>organizmanın</a:t>
            </a:r>
            <a:r>
              <a:rPr lang="en-US" dirty="0"/>
              <a:t> </a:t>
            </a:r>
            <a:r>
              <a:rPr lang="en-US" dirty="0" err="1"/>
              <a:t>sağlıklı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yaşamı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ettirebilmesi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karbonhidrat</a:t>
            </a:r>
            <a:r>
              <a:rPr lang="en-US" dirty="0"/>
              <a:t>, lipid, protein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inorganik</a:t>
            </a:r>
            <a:r>
              <a:rPr lang="en-US" dirty="0"/>
              <a:t> </a:t>
            </a:r>
            <a:r>
              <a:rPr lang="en-US" dirty="0" err="1"/>
              <a:t>maddelerden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,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miktarda</a:t>
            </a:r>
            <a:r>
              <a:rPr lang="en-US" dirty="0"/>
              <a:t>,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besin</a:t>
            </a:r>
            <a:r>
              <a:rPr lang="en-US" dirty="0"/>
              <a:t> </a:t>
            </a:r>
            <a:r>
              <a:rPr lang="en-US" dirty="0" err="1"/>
              <a:t>maddelerine</a:t>
            </a:r>
            <a:r>
              <a:rPr lang="en-US" dirty="0"/>
              <a:t> 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vardır.Bu</a:t>
            </a:r>
            <a:r>
              <a:rPr lang="en-US" dirty="0"/>
              <a:t> </a:t>
            </a:r>
            <a:r>
              <a:rPr lang="en-US" dirty="0" err="1"/>
              <a:t>maddeler</a:t>
            </a:r>
            <a:r>
              <a:rPr lang="en-US" dirty="0"/>
              <a:t> </a:t>
            </a:r>
            <a:r>
              <a:rPr lang="en-US" dirty="0" err="1"/>
              <a:t>vitaminlerdir</a:t>
            </a:r>
            <a:r>
              <a:rPr lang="en-US" dirty="0"/>
              <a:t>.</a:t>
            </a:r>
          </a:p>
          <a:p>
            <a:r>
              <a:rPr lang="en-US" dirty="0" err="1"/>
              <a:t>Vitaminler</a:t>
            </a:r>
            <a:r>
              <a:rPr lang="en-US" dirty="0"/>
              <a:t>,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metabolizması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duyulan</a:t>
            </a:r>
            <a:r>
              <a:rPr lang="en-US" dirty="0"/>
              <a:t>,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enerjisiz</a:t>
            </a:r>
            <a:r>
              <a:rPr lang="en-US" dirty="0"/>
              <a:t> </a:t>
            </a:r>
            <a:r>
              <a:rPr lang="en-US" dirty="0" err="1"/>
              <a:t>gıdalardır</a:t>
            </a:r>
            <a:r>
              <a:rPr lang="en-US" dirty="0"/>
              <a:t>. </a:t>
            </a:r>
          </a:p>
          <a:p>
            <a:r>
              <a:rPr lang="en-US" dirty="0" err="1"/>
              <a:t>İnsan</a:t>
            </a:r>
            <a:r>
              <a:rPr lang="en-US" dirty="0"/>
              <a:t> </a:t>
            </a:r>
            <a:r>
              <a:rPr lang="en-US" dirty="0" err="1"/>
              <a:t>vücudu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üretilemezler</a:t>
            </a:r>
            <a:r>
              <a:rPr lang="en-US" dirty="0"/>
              <a:t>,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gıdalardan</a:t>
            </a:r>
            <a:r>
              <a:rPr lang="en-US" dirty="0"/>
              <a:t> </a:t>
            </a:r>
            <a:r>
              <a:rPr lang="en-US" dirty="0" err="1"/>
              <a:t>temin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</a:t>
            </a:r>
          </a:p>
          <a:p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eksikliği</a:t>
            </a:r>
            <a:r>
              <a:rPr lang="en-US" dirty="0"/>
              <a:t>,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bozukluk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hastalık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getirir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4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Vitaminlerin</a:t>
            </a:r>
            <a:r>
              <a:rPr lang="en-US" dirty="0" smtClean="0"/>
              <a:t> </a:t>
            </a:r>
            <a:r>
              <a:rPr lang="en-US" dirty="0" err="1" smtClean="0"/>
              <a:t>Görevleri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Enzimatik</a:t>
            </a:r>
            <a:r>
              <a:rPr lang="en-US" dirty="0"/>
              <a:t> </a:t>
            </a:r>
            <a:r>
              <a:rPr lang="en-US" dirty="0" err="1"/>
              <a:t>reaksiyonlar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kofaktör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yapmaları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fonksiyonlarıdır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Ayrıca</a:t>
            </a:r>
            <a:r>
              <a:rPr lang="en-US" dirty="0"/>
              <a:t>, </a:t>
            </a:r>
            <a:r>
              <a:rPr lang="en-US" dirty="0" err="1"/>
              <a:t>kanın</a:t>
            </a:r>
            <a:r>
              <a:rPr lang="en-US" dirty="0"/>
              <a:t> </a:t>
            </a:r>
            <a:r>
              <a:rPr lang="en-US" dirty="0" err="1"/>
              <a:t>pıhtılaşması</a:t>
            </a:r>
            <a:r>
              <a:rPr lang="en-US" dirty="0"/>
              <a:t>, </a:t>
            </a:r>
            <a:r>
              <a:rPr lang="en-US" dirty="0" err="1"/>
              <a:t>bağışıklık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,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, </a:t>
            </a: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/>
              <a:t>fonksiyonları</a:t>
            </a:r>
            <a:r>
              <a:rPr lang="en-US" dirty="0"/>
              <a:t>, </a:t>
            </a:r>
            <a:r>
              <a:rPr lang="en-US" dirty="0" err="1"/>
              <a:t>deri</a:t>
            </a:r>
            <a:r>
              <a:rPr lang="en-US" dirty="0"/>
              <a:t> </a:t>
            </a:r>
            <a:r>
              <a:rPr lang="en-US" dirty="0" err="1"/>
              <a:t>yapılanmasını</a:t>
            </a:r>
            <a:r>
              <a:rPr lang="en-US" dirty="0"/>
              <a:t> da </a:t>
            </a:r>
            <a:r>
              <a:rPr lang="en-US" dirty="0" err="1"/>
              <a:t>kapsayan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rolleri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74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Vitaminlerin</a:t>
            </a:r>
            <a:r>
              <a:rPr lang="en-US" dirty="0" smtClean="0"/>
              <a:t> </a:t>
            </a:r>
            <a:r>
              <a:rPr lang="en-US" dirty="0" err="1" smtClean="0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Vitaminler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çözünen</a:t>
            </a:r>
            <a:r>
              <a:rPr lang="en-US" dirty="0"/>
              <a:t> </a:t>
            </a:r>
            <a:r>
              <a:rPr lang="en-US" dirty="0" err="1"/>
              <a:t>vitaminler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yağda</a:t>
            </a:r>
            <a:r>
              <a:rPr lang="en-US" dirty="0"/>
              <a:t> </a:t>
            </a:r>
            <a:r>
              <a:rPr lang="en-US" dirty="0" err="1"/>
              <a:t>çözünen</a:t>
            </a:r>
            <a:r>
              <a:rPr lang="en-US" dirty="0"/>
              <a:t> </a:t>
            </a:r>
            <a:r>
              <a:rPr lang="en-US" dirty="0" err="1"/>
              <a:t>vitaminler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sınıfa</a:t>
            </a:r>
            <a:r>
              <a:rPr lang="en-US" dirty="0"/>
              <a:t> </a:t>
            </a:r>
            <a:r>
              <a:rPr lang="en-US" dirty="0" err="1"/>
              <a:t>ayrılır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/>
              <a:t>vitamin </a:t>
            </a:r>
            <a:r>
              <a:rPr lang="en-US" dirty="0" err="1"/>
              <a:t>benzeri</a:t>
            </a:r>
            <a:r>
              <a:rPr lang="en-US" dirty="0"/>
              <a:t> </a:t>
            </a:r>
            <a:r>
              <a:rPr lang="en-US" dirty="0" err="1"/>
              <a:t>bileşikler</a:t>
            </a:r>
            <a:r>
              <a:rPr lang="en-US" dirty="0"/>
              <a:t> de </a:t>
            </a:r>
            <a:r>
              <a:rPr lang="en-US" dirty="0" err="1"/>
              <a:t>vardır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3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Vitaminlerin</a:t>
            </a:r>
            <a:r>
              <a:rPr lang="en-US" dirty="0"/>
              <a:t> </a:t>
            </a:r>
            <a:r>
              <a:rPr lang="en-US" dirty="0" err="1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çözünen</a:t>
            </a:r>
            <a:r>
              <a:rPr lang="en-US" dirty="0"/>
              <a:t> </a:t>
            </a:r>
            <a:r>
              <a:rPr lang="en-US" dirty="0" err="1"/>
              <a:t>vitaminler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- Vitamin B1 (</a:t>
            </a:r>
            <a:r>
              <a:rPr lang="en-US" dirty="0" err="1"/>
              <a:t>tiamin</a:t>
            </a:r>
            <a:r>
              <a:rPr lang="en-US" dirty="0"/>
              <a:t>), </a:t>
            </a:r>
          </a:p>
          <a:p>
            <a:pPr marL="0" indent="0">
              <a:buNone/>
            </a:pPr>
            <a:r>
              <a:rPr lang="en-US" dirty="0"/>
              <a:t>   - vitamin B2 (riboflavin), 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nikotinik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 (</a:t>
            </a:r>
            <a:r>
              <a:rPr lang="en-US" dirty="0" err="1"/>
              <a:t>niasin</a:t>
            </a:r>
            <a:r>
              <a:rPr lang="en-US" dirty="0"/>
              <a:t>), </a:t>
            </a:r>
          </a:p>
          <a:p>
            <a:pPr marL="0" indent="0">
              <a:buNone/>
            </a:pPr>
            <a:r>
              <a:rPr lang="en-US" dirty="0"/>
              <a:t>   - vitamin B5 (</a:t>
            </a:r>
            <a:r>
              <a:rPr lang="en-US" dirty="0" err="1"/>
              <a:t>pantotenik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), </a:t>
            </a:r>
          </a:p>
          <a:p>
            <a:pPr marL="0" indent="0">
              <a:buNone/>
            </a:pPr>
            <a:r>
              <a:rPr lang="en-US" dirty="0"/>
              <a:t>   - vitamin B6 (</a:t>
            </a:r>
            <a:r>
              <a:rPr lang="en-US" dirty="0" err="1"/>
              <a:t>piridoksin</a:t>
            </a:r>
            <a:r>
              <a:rPr lang="en-US" dirty="0"/>
              <a:t>), </a:t>
            </a:r>
          </a:p>
          <a:p>
            <a:pPr marL="0" indent="0">
              <a:buNone/>
            </a:pPr>
            <a:r>
              <a:rPr lang="en-US" dirty="0"/>
              <a:t>   - biotin (vitamin H), 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folik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- vitamin B12, </a:t>
            </a:r>
          </a:p>
          <a:p>
            <a:pPr marL="0" indent="0">
              <a:buNone/>
            </a:pPr>
            <a:r>
              <a:rPr lang="en-US" dirty="0"/>
              <a:t>   - vitamin C (</a:t>
            </a:r>
            <a:r>
              <a:rPr lang="en-US" dirty="0" err="1"/>
              <a:t>askorbik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)’</a:t>
            </a:r>
            <a:r>
              <a:rPr lang="en-US" dirty="0" err="1"/>
              <a:t>tir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2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Vitaminlerin</a:t>
            </a:r>
            <a:r>
              <a:rPr lang="en-US" dirty="0"/>
              <a:t> </a:t>
            </a:r>
            <a:r>
              <a:rPr lang="en-US" dirty="0" err="1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Yağda</a:t>
            </a:r>
            <a:r>
              <a:rPr lang="en-US" dirty="0"/>
              <a:t> </a:t>
            </a:r>
            <a:r>
              <a:rPr lang="en-US" dirty="0" err="1"/>
              <a:t>çözünen</a:t>
            </a:r>
            <a:r>
              <a:rPr lang="en-US" dirty="0"/>
              <a:t> </a:t>
            </a:r>
            <a:r>
              <a:rPr lang="en-US" dirty="0" err="1"/>
              <a:t>vitaminler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 - Vitamin A, </a:t>
            </a:r>
          </a:p>
          <a:p>
            <a:pPr marL="0" indent="0">
              <a:buNone/>
            </a:pPr>
            <a:r>
              <a:rPr lang="en-US" dirty="0"/>
              <a:t>   - vitamin D, </a:t>
            </a:r>
          </a:p>
          <a:p>
            <a:pPr marL="0" indent="0">
              <a:buNone/>
            </a:pPr>
            <a:r>
              <a:rPr lang="en-US" dirty="0"/>
              <a:t>   - vitamin E, </a:t>
            </a:r>
          </a:p>
          <a:p>
            <a:pPr marL="0" indent="0">
              <a:buNone/>
            </a:pPr>
            <a:r>
              <a:rPr lang="en-US" dirty="0"/>
              <a:t>   - vitamin </a:t>
            </a:r>
            <a:r>
              <a:rPr lang="en-US" dirty="0" err="1"/>
              <a:t>K’dir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8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</a:t>
            </a:r>
            <a:r>
              <a:rPr lang="en-US" dirty="0" err="1" smtClean="0"/>
              <a:t>Benzeri</a:t>
            </a:r>
            <a:r>
              <a:rPr lang="en-US" dirty="0" smtClean="0"/>
              <a:t> </a:t>
            </a:r>
            <a:r>
              <a:rPr lang="en-US" dirty="0" err="1" smtClean="0"/>
              <a:t>Bileşikler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Kolin</a:t>
            </a:r>
            <a:endParaRPr lang="en-US" dirty="0"/>
          </a:p>
          <a:p>
            <a:r>
              <a:rPr lang="en-US" dirty="0" err="1"/>
              <a:t>Karnitin</a:t>
            </a:r>
            <a:endParaRPr lang="en-US" dirty="0"/>
          </a:p>
          <a:p>
            <a:r>
              <a:rPr lang="en-US" dirty="0"/>
              <a:t>-</a:t>
            </a:r>
            <a:r>
              <a:rPr lang="en-US" dirty="0" err="1"/>
              <a:t>lipoik</a:t>
            </a:r>
            <a:r>
              <a:rPr lang="en-US" dirty="0"/>
              <a:t> </a:t>
            </a:r>
            <a:r>
              <a:rPr lang="en-US" dirty="0" err="1"/>
              <a:t>asit</a:t>
            </a:r>
            <a:endParaRPr lang="en-US" dirty="0"/>
          </a:p>
          <a:p>
            <a:r>
              <a:rPr lang="en-US" dirty="0"/>
              <a:t>PABA (p-</a:t>
            </a:r>
            <a:r>
              <a:rPr lang="en-US" dirty="0" err="1"/>
              <a:t>aminobenzoat</a:t>
            </a:r>
            <a:r>
              <a:rPr lang="en-US" dirty="0"/>
              <a:t>)</a:t>
            </a:r>
          </a:p>
          <a:p>
            <a:r>
              <a:rPr lang="en-US" dirty="0" err="1"/>
              <a:t>İnozitol</a:t>
            </a:r>
            <a:endParaRPr lang="en-US" dirty="0"/>
          </a:p>
          <a:p>
            <a:r>
              <a:rPr lang="en-US" dirty="0" err="1"/>
              <a:t>Koenzim</a:t>
            </a:r>
            <a:r>
              <a:rPr lang="en-US" dirty="0"/>
              <a:t> Q </a:t>
            </a:r>
          </a:p>
          <a:p>
            <a:r>
              <a:rPr lang="en-US" dirty="0" err="1"/>
              <a:t>Biyoflavonoidler</a:t>
            </a:r>
            <a:r>
              <a:rPr lang="en-US" dirty="0"/>
              <a:t> (vitamin P)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5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273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VİTAMİNLER</vt:lpstr>
      <vt:lpstr>Vitaminler</vt:lpstr>
      <vt:lpstr>Vitaminlerin Görevleri</vt:lpstr>
      <vt:lpstr>Vitaminlerin Sınıflandırılması</vt:lpstr>
      <vt:lpstr>Vitaminlerin Sınıflandırılması</vt:lpstr>
      <vt:lpstr>Vitaminlerin Sınıflandırılması</vt:lpstr>
      <vt:lpstr>Vitamin Benzeri Bileşikler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21</cp:revision>
  <dcterms:created xsi:type="dcterms:W3CDTF">2018-05-08T12:08:33Z</dcterms:created>
  <dcterms:modified xsi:type="dcterms:W3CDTF">2018-05-10T08:51:10Z</dcterms:modified>
</cp:coreProperties>
</file>