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329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1360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9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78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317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2351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06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379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001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529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9DC15-0D0D-47A3-99E5-5B68C211590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756D9-3CF0-469A-9C94-6E8F4B2EA3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63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4" name="AutoShape 2" descr="auguste comte ile ilgili gÃ¶rsel sonucu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838200" y="1524000"/>
            <a:ext cx="105156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37" y="1524000"/>
            <a:ext cx="3750594" cy="3750594"/>
          </a:xfrm>
          <a:prstGeom prst="rect">
            <a:avLst/>
          </a:prstGeom>
        </p:spPr>
      </p:pic>
      <p:sp>
        <p:nvSpPr>
          <p:cNvPr id="8" name="Metin kutusu 7"/>
          <p:cNvSpPr txBox="1"/>
          <p:nvPr/>
        </p:nvSpPr>
        <p:spPr>
          <a:xfrm>
            <a:off x="4408371" y="1690688"/>
            <a:ext cx="751733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Sosyal bilimlerin temeli sosyolojidir. Bir bilim dalı olarak sosyoloji 19. yüzyılda ortaya çıkmıştır.</a:t>
            </a:r>
          </a:p>
          <a:p>
            <a:endParaRPr lang="tr-TR" sz="3200" dirty="0"/>
          </a:p>
          <a:p>
            <a:r>
              <a:rPr lang="tr-TR" sz="3200" dirty="0" smtClean="0"/>
              <a:t>Sosyoloji (toplumbilim) kavramı ilk kez 1839 yılında A. </a:t>
            </a:r>
            <a:r>
              <a:rPr lang="tr-TR" sz="3200" dirty="0" err="1" smtClean="0"/>
              <a:t>Comte</a:t>
            </a:r>
            <a:r>
              <a:rPr lang="tr-TR" sz="3200" dirty="0" smtClean="0"/>
              <a:t> tarafından kullanılmıştır.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</p:txBody>
      </p:sp>
      <p:sp>
        <p:nvSpPr>
          <p:cNvPr id="9" name="Metin kutusu 8"/>
          <p:cNvSpPr txBox="1"/>
          <p:nvPr/>
        </p:nvSpPr>
        <p:spPr>
          <a:xfrm>
            <a:off x="394637" y="5390880"/>
            <a:ext cx="4612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Auguste</a:t>
            </a:r>
            <a:r>
              <a:rPr lang="tr-TR" sz="2800" dirty="0" smtClean="0"/>
              <a:t> </a:t>
            </a:r>
            <a:r>
              <a:rPr lang="tr-TR" sz="2800" dirty="0" err="1" smtClean="0"/>
              <a:t>Comte</a:t>
            </a:r>
            <a:r>
              <a:rPr lang="tr-TR" sz="2800" dirty="0" smtClean="0"/>
              <a:t> (1798 – 1857)</a:t>
            </a:r>
          </a:p>
        </p:txBody>
      </p:sp>
    </p:spTree>
    <p:extLst>
      <p:ext uri="{BB962C8B-B14F-4D97-AF65-F5344CB8AC3E}">
        <p14:creationId xmlns:p14="http://schemas.microsoft.com/office/powerpoint/2010/main" val="366484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6909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9133" y="1078029"/>
            <a:ext cx="11627317" cy="5409397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tr-TR" sz="2400" dirty="0" smtClean="0"/>
              <a:t>-</a:t>
            </a:r>
            <a:r>
              <a:rPr lang="tr-TR" sz="2400" dirty="0" err="1" smtClean="0"/>
              <a:t>Comte</a:t>
            </a:r>
            <a:r>
              <a:rPr lang="tr-TR" sz="2400" dirty="0" smtClean="0"/>
              <a:t>, sosyolojiyi «sosyal fizik» olarak tanımlar ve doğa bilimlerindeki pozitivist yöntemin toplumsal ilişkileri anlamak ve açıklamakta uygulanabileceğini iddia eder.</a:t>
            </a:r>
          </a:p>
          <a:p>
            <a:pPr marL="0" indent="0">
              <a:lnSpc>
                <a:spcPct val="114000"/>
              </a:lnSpc>
              <a:buNone/>
            </a:pPr>
            <a:endParaRPr lang="tr-TR" sz="2400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/>
              <a:t>-</a:t>
            </a:r>
            <a:r>
              <a:rPr lang="tr-TR" sz="2400" dirty="0" smtClean="0"/>
              <a:t>Tıpkı fizikte olduğu gibi toplumsal olaylarda da nedensellik yasası vardır. Bu yasalar gözlem ve deney yoluyla ortaya çıkarılırsa devrimler önlenebilir.</a:t>
            </a:r>
          </a:p>
          <a:p>
            <a:pPr marL="0" indent="0">
              <a:lnSpc>
                <a:spcPct val="114000"/>
              </a:lnSpc>
              <a:buNone/>
            </a:pPr>
            <a:endParaRPr lang="tr-TR" sz="2400" dirty="0"/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 smtClean="0"/>
              <a:t>-Devrimin </a:t>
            </a:r>
            <a:r>
              <a:rPr lang="tr-TR" sz="2400" dirty="0"/>
              <a:t>yol açtığı toplumsal istikrarsızlığa karşı düzeni sağlayacak şey sosyolojidir. Toplum, bu bilim dalının ortaya koyduğu olgular doğrultusunda yeniden </a:t>
            </a:r>
            <a:r>
              <a:rPr lang="tr-TR" sz="2400" dirty="0" err="1" smtClean="0"/>
              <a:t>reforme</a:t>
            </a:r>
            <a:r>
              <a:rPr lang="tr-TR" sz="2400" dirty="0" smtClean="0"/>
              <a:t> </a:t>
            </a:r>
            <a:r>
              <a:rPr lang="tr-TR" sz="2400" dirty="0"/>
              <a:t>edilmelidir. </a:t>
            </a:r>
          </a:p>
          <a:p>
            <a:pPr marL="0" indent="0">
              <a:lnSpc>
                <a:spcPct val="114000"/>
              </a:lnSpc>
              <a:buNone/>
            </a:pPr>
            <a:endParaRPr lang="tr-TR" sz="2400" dirty="0" smtClean="0"/>
          </a:p>
          <a:p>
            <a:pPr marL="0" indent="0">
              <a:lnSpc>
                <a:spcPct val="114000"/>
              </a:lnSpc>
              <a:buNone/>
            </a:pPr>
            <a:endParaRPr lang="tr-TR" sz="2400" dirty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437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6909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9133" y="1078029"/>
            <a:ext cx="11627317" cy="5409397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endParaRPr lang="tr-TR" sz="2400" dirty="0"/>
          </a:p>
          <a:p>
            <a:pPr marL="0" indent="0">
              <a:lnSpc>
                <a:spcPct val="114000"/>
              </a:lnSpc>
              <a:buNone/>
            </a:pPr>
            <a:endParaRPr lang="tr-TR" sz="2200" b="1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sz="2200" b="1" dirty="0" smtClean="0"/>
              <a:t>«Bilimde insan davranışları denkleme girdiğinde,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200" b="1" dirty="0" smtClean="0"/>
              <a:t>olaylar çizgisel olmayan şekilde ilerler.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200" b="1" dirty="0" smtClean="0"/>
              <a:t>Bu nedenle fizik kolay, sosyoloji zordur»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 err="1" smtClean="0"/>
              <a:t>Neil</a:t>
            </a:r>
            <a:r>
              <a:rPr lang="tr-TR" sz="2400" dirty="0" smtClean="0"/>
              <a:t> </a:t>
            </a:r>
            <a:r>
              <a:rPr lang="tr-TR" sz="2400" dirty="0" err="1"/>
              <a:t>deGrasse</a:t>
            </a:r>
            <a:r>
              <a:rPr lang="tr-TR" sz="2400" dirty="0"/>
              <a:t> </a:t>
            </a:r>
            <a:r>
              <a:rPr lang="tr-TR" sz="2400" dirty="0" err="1" smtClean="0"/>
              <a:t>Tyson</a:t>
            </a:r>
            <a:r>
              <a:rPr lang="tr-TR" sz="2400" dirty="0" smtClean="0"/>
              <a:t>, Astrofizikçi</a:t>
            </a:r>
            <a:endParaRPr lang="tr-TR" sz="2400" dirty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</p:txBody>
      </p:sp>
      <p:pic>
        <p:nvPicPr>
          <p:cNvPr id="5" name="Picture 2" descr="Neil deGrasse Tyson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717" y="1684420"/>
            <a:ext cx="5599844" cy="409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951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1"/>
            <a:ext cx="10515600" cy="496288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 Toplumun </a:t>
            </a:r>
            <a:r>
              <a:rPr lang="tr-TR" dirty="0"/>
              <a:t>ve toplumsal olayların, </a:t>
            </a:r>
            <a:r>
              <a:rPr lang="tr-TR" dirty="0" smtClean="0"/>
              <a:t>sistematik </a:t>
            </a:r>
            <a:r>
              <a:rPr lang="tr-TR" dirty="0"/>
              <a:t>yöntemlerle incelenebileceğini kabul </a:t>
            </a:r>
            <a:r>
              <a:rPr lang="tr-TR" dirty="0" smtClean="0"/>
              <a:t>etmesi bakımından önemlidir.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-Sosyolojinin açtığı yolda toplumun ve toplumsal ilişkilerin farklı boyutları zamanla daha özel inceleme konularına dönüşmüş ve farklı sosyal bilim dalları ortaya çıkmıştır.</a:t>
            </a:r>
          </a:p>
        </p:txBody>
      </p:sp>
    </p:spTree>
    <p:extLst>
      <p:ext uri="{BB962C8B-B14F-4D97-AF65-F5344CB8AC3E}">
        <p14:creationId xmlns:p14="http://schemas.microsoft.com/office/powerpoint/2010/main" val="86595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1"/>
            <a:ext cx="10515600" cy="496288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 Sosyal bilimler doğanın ve yaşamın insani ve toplumsal boyutu üzerinde duran, toplumu ve toplumsal ilişkileri farklı açılardan açıklamaya çalışan bilimlerin ortak adıdır.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-Sosyal bilimler, insana ve topluma dair </a:t>
            </a:r>
            <a:r>
              <a:rPr lang="tr-TR" b="1" dirty="0" smtClean="0"/>
              <a:t>bilimsel bilgi üretmenin</a:t>
            </a:r>
            <a:r>
              <a:rPr lang="tr-TR" dirty="0"/>
              <a:t>;</a:t>
            </a:r>
            <a:r>
              <a:rPr lang="tr-TR" dirty="0" smtClean="0"/>
              <a:t> öngörüde bulunmanın, anlama ve açıklamanın temel yoludur. </a:t>
            </a:r>
          </a:p>
        </p:txBody>
      </p:sp>
    </p:spTree>
    <p:extLst>
      <p:ext uri="{BB962C8B-B14F-4D97-AF65-F5344CB8AC3E}">
        <p14:creationId xmlns:p14="http://schemas.microsoft.com/office/powerpoint/2010/main" val="81162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230</Words>
  <Application>Microsoft Office PowerPoint</Application>
  <PresentationFormat>Geniş ekran</PresentationFormat>
  <Paragraphs>33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Sosyal Bilimler</vt:lpstr>
      <vt:lpstr>Sosyal Bilimler</vt:lpstr>
      <vt:lpstr>Sosyal Bilimler</vt:lpstr>
      <vt:lpstr>Sosyal Bilimler</vt:lpstr>
      <vt:lpstr>Sosyal Bilimler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Bilimler</dc:title>
  <dc:creator>Asus</dc:creator>
  <cp:lastModifiedBy>Asus</cp:lastModifiedBy>
  <cp:revision>1</cp:revision>
  <dcterms:created xsi:type="dcterms:W3CDTF">2020-01-31T22:19:46Z</dcterms:created>
  <dcterms:modified xsi:type="dcterms:W3CDTF">2020-01-31T22:21:01Z</dcterms:modified>
</cp:coreProperties>
</file>