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08.02.2018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08.02.2018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a:t>
            </a:r>
            <a:r>
              <a:rPr lang="tr-TR" sz="3000" dirty="0" smtClean="0">
                <a:solidFill>
                  <a:schemeClr val="tx1"/>
                </a:solidFill>
                <a:latin typeface="Calibri" pitchFamily="34" charset="0"/>
                <a:cs typeface="Calibri" pitchFamily="34" charset="0"/>
              </a:rPr>
              <a:t>DUYAN</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72816"/>
            <a:ext cx="8229600" cy="4384144"/>
          </a:xfrm>
        </p:spPr>
        <p:txBody>
          <a:bodyPr>
            <a:normAutofit/>
          </a:bodyPr>
          <a:lstStyle/>
          <a:p>
            <a:pPr algn="just"/>
            <a:r>
              <a:rPr lang="tr-TR" dirty="0" smtClean="0"/>
              <a:t>Tüm Dünya’da esen Sosyal Devlet, Sosyal Refah, Sosyal Adalet ve İnsan Hakları rüzgarlarının etkisiyle Türkiye’de, 1957 yılında, Birleşmiş Milletler Sosyal Refah Müşavirliği’nin önderliğinde, ilgili bakanlık, kamu ve özel kuruluş temsilcilerinin katılımıyla, Türkiye’de mevcut sosyal hizmetlerin bilimsel ve mesleki bir yaklaşımla yeniden örgütlenmesine yönelik toplantıda alınan kararlar gereğince;</a:t>
            </a:r>
          </a:p>
          <a:p>
            <a:pPr algn="just"/>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132856"/>
            <a:ext cx="8229600" cy="4024104"/>
          </a:xfrm>
        </p:spPr>
        <p:txBody>
          <a:bodyPr>
            <a:normAutofit/>
          </a:bodyPr>
          <a:lstStyle/>
          <a:p>
            <a:pPr algn="just"/>
            <a:r>
              <a:rPr lang="tr-TR" dirty="0" smtClean="0"/>
              <a:t>1959 yılında 7355 sayılı kanunla alanda araştırma yapmak üzere Sosyal Hizmet Enstitüsü kurulmuş, sosyal hizmet eğitimi vermek üzere 1961 yılında Sosyal Hizmetler Akademisi açılmış ve 1963 yılında ise Sağlık ve Sosyal Yardım Bakanlığı(S.S.Y.B.) bünyesinde uygulama amaçlı Sosyal Hizmetler Genel Müdürlüğü kurulmuştur.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628800"/>
            <a:ext cx="8229600" cy="4528160"/>
          </a:xfrm>
        </p:spPr>
        <p:txBody>
          <a:bodyPr/>
          <a:lstStyle/>
          <a:p>
            <a:pPr algn="just"/>
            <a:r>
              <a:rPr lang="tr-TR" dirty="0" smtClean="0"/>
              <a:t>Sosyal Hizmetler Akademisi 1965’te ilk mezunlarını vermiştir. İlk mezunlardan 13 kişi, öğrenci asistanlığı statüsüyle okulda görev almış, diğerleri ise S.S.Y.B. bünyesinde tıbbı sosyal hizmet alanına atanmışlardır. İlk mezunlarımızın bir kısmı da Adalet Bakanlığı ve Devlet Planlama Teşkilatı’nda yer almıştır.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smtClean="0"/>
              <a:t>1963 yılında, Uluslararası Sosyal Hizmet Okulları Birliğine üye olunmuştur.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204864"/>
            <a:ext cx="8229600" cy="3952096"/>
          </a:xfrm>
        </p:spPr>
        <p:txBody>
          <a:bodyPr/>
          <a:lstStyle/>
          <a:p>
            <a:r>
              <a:rPr lang="tr-TR" dirty="0" smtClean="0"/>
              <a:t>1967 yılında 26 öğrenciyle Hacettepe Üniversitesi Sosyal İdari Bilimler Fakültesi bünyesinde Sosyal Çalışma bölümü açılmıştır.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88840"/>
            <a:ext cx="8229600" cy="4168120"/>
          </a:xfrm>
        </p:spPr>
        <p:txBody>
          <a:bodyPr/>
          <a:lstStyle/>
          <a:p>
            <a:pPr algn="just"/>
            <a:r>
              <a:rPr lang="tr-TR" dirty="0" smtClean="0"/>
              <a:t>60’lı ve 70’li yıllarda, köy kalkınması, gecekondu çalışması gibi toplum kalkınması yönteminin ağırlıkla yer aldığı uygulamaların yanı sıra Hastanelerde, Cezaevlerinde, Çocuk Bakım Yurtlarında, Huzurevlerinde, Kız ve Gençlik bakım evlerinde, Çocuk </a:t>
            </a:r>
            <a:r>
              <a:rPr lang="tr-TR" dirty="0" err="1" smtClean="0"/>
              <a:t>İslahevlerinde</a:t>
            </a:r>
            <a:r>
              <a:rPr lang="tr-TR" dirty="0" smtClean="0"/>
              <a:t>, Sendikalarda, Fabrikalarda Sosyal Hizmet Uzmanları yer almaya başlamışlardır.</a:t>
            </a:r>
            <a:br>
              <a:rPr lang="tr-TR" dirty="0" smtClean="0"/>
            </a:br>
            <a:endParaRPr lang="tr-TR" dirty="0" smtClean="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21</TotalTime>
  <Words>240</Words>
  <Application>Microsoft Office PowerPoint</Application>
  <PresentationFormat>Ekran Gösterisi (4:3)</PresentationFormat>
  <Paragraphs>9</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Kaynak</vt:lpstr>
      <vt:lpstr>Ankara Üniversitesi  Sağlık Bilimleri Fakültesi Sosyal Hizmet Bölümü</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10</cp:revision>
  <dcterms:created xsi:type="dcterms:W3CDTF">2017-04-26T08:36:58Z</dcterms:created>
  <dcterms:modified xsi:type="dcterms:W3CDTF">2018-02-08T12:52:20Z</dcterms:modified>
</cp:coreProperties>
</file>