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Beşinci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10157" y="557284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Soru sorma alıştırmaları ve soru sormanın gözlenmesi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Örnek sorular oluşturma </a:t>
            </a:r>
            <a:endParaRPr lang="tr-T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82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616201" y="1790409"/>
            <a:ext cx="784364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 nasıl soru sormaktadır?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 ne tür sorular sormaktadır?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Öğretmen, öğrencilere nasıl dönütler verilmektedir?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Öğretmenin sorduğu soruların raporlanması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Örnek sorular oluşturma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181303" y="739511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Soru sorma alıştırmaları ve soru sormanın gözlenmesi 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27521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54</Words>
  <Application>Microsoft Office PowerPoint</Application>
  <PresentationFormat>Geniş ekran</PresentationFormat>
  <Paragraphs>13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9</cp:revision>
  <dcterms:created xsi:type="dcterms:W3CDTF">2017-01-30T13:43:04Z</dcterms:created>
  <dcterms:modified xsi:type="dcterms:W3CDTF">2017-02-07T09:56:56Z</dcterms:modified>
</cp:coreProperties>
</file>