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813CC9-F3AE-4A85-A1D3-890694406932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A7D277-475C-433D-A8D8-AE5BB374C11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Muhammed </a:t>
            </a:r>
            <a:r>
              <a:rPr lang="tr-TR" dirty="0" err="1" smtClean="0"/>
              <a:t>Arkun</a:t>
            </a:r>
            <a:r>
              <a:rPr lang="tr-TR" dirty="0" smtClean="0"/>
              <a:t> (ö.2010)-Hasan Hanefi  (d. 1935-)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Muhammed </a:t>
            </a:r>
            <a:r>
              <a:rPr lang="tr-TR" dirty="0" err="1" smtClean="0"/>
              <a:t>Arkun</a:t>
            </a:r>
            <a:r>
              <a:rPr lang="tr-TR" dirty="0" smtClean="0"/>
              <a:t> ezeli kelam anlayışının </a:t>
            </a:r>
            <a:r>
              <a:rPr lang="tr-TR" dirty="0" err="1" smtClean="0"/>
              <a:t>terkedilmesini</a:t>
            </a:r>
            <a:r>
              <a:rPr lang="tr-TR" dirty="0" smtClean="0"/>
              <a:t> teklif eder.</a:t>
            </a:r>
          </a:p>
          <a:p>
            <a:r>
              <a:rPr lang="tr-TR" dirty="0" smtClean="0"/>
              <a:t>Ona göre </a:t>
            </a:r>
            <a:r>
              <a:rPr lang="tr-TR" dirty="0" err="1" smtClean="0"/>
              <a:t>Kur’anı</a:t>
            </a:r>
            <a:r>
              <a:rPr lang="tr-TR" dirty="0" smtClean="0"/>
              <a:t> anlamada tarihselcilik, dilbilim ve semiyolojinin kurallarına uyulmalıdır.</a:t>
            </a:r>
          </a:p>
          <a:p>
            <a:r>
              <a:rPr lang="tr-TR" dirty="0" err="1" smtClean="0"/>
              <a:t>Mitik</a:t>
            </a:r>
            <a:r>
              <a:rPr lang="tr-TR" dirty="0" smtClean="0"/>
              <a:t> unsurları aşan bilimsel ve özgür bir okuma gerçekleştirilmelidir.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Arkun</a:t>
            </a:r>
            <a:r>
              <a:rPr lang="tr-TR" dirty="0" smtClean="0"/>
              <a:t> kutsala dayalı bir </a:t>
            </a:r>
            <a:r>
              <a:rPr lang="tr-TR" dirty="0" err="1" smtClean="0"/>
              <a:t>literal</a:t>
            </a:r>
            <a:r>
              <a:rPr lang="tr-TR" dirty="0" smtClean="0"/>
              <a:t> okumanın yerine aklın tarihselliğine dair argümanlarla antropolojik bir okumanın gerekliliği üzerinde durur.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Hasan Hanefi (d.1935-)</a:t>
            </a:r>
          </a:p>
          <a:p>
            <a:r>
              <a:rPr lang="tr-TR" dirty="0" smtClean="0"/>
              <a:t>Hanefi’ye göre </a:t>
            </a:r>
            <a:r>
              <a:rPr lang="tr-TR" dirty="0" err="1" smtClean="0"/>
              <a:t>nass</a:t>
            </a:r>
            <a:r>
              <a:rPr lang="tr-TR" dirty="0" smtClean="0"/>
              <a:t> olay ve olgunun çağrısına bir cevaptır.</a:t>
            </a:r>
          </a:p>
          <a:p>
            <a:r>
              <a:rPr lang="tr-TR" dirty="0" smtClean="0"/>
              <a:t>Hasan Hanefi </a:t>
            </a:r>
            <a:r>
              <a:rPr lang="tr-TR" dirty="0" err="1" smtClean="0"/>
              <a:t>Kur’an’ı</a:t>
            </a:r>
            <a:r>
              <a:rPr lang="tr-TR" dirty="0" smtClean="0"/>
              <a:t> dokunulamaz, hayatın, zamanın ve mekanın üstünde bir kitap şeklinde değil, zamanla ve mekanla kayıtlı olarak ortaya çıkan sorulara ve soruncalar cevap olarak nazil olmuş bir kitap olarak tanımlar.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Hanefi </a:t>
            </a:r>
            <a:r>
              <a:rPr lang="tr-TR" dirty="0" err="1" smtClean="0"/>
              <a:t>nuzül</a:t>
            </a:r>
            <a:r>
              <a:rPr lang="tr-TR" dirty="0" smtClean="0"/>
              <a:t> sebeplerine önem veren bir kişidir.</a:t>
            </a:r>
          </a:p>
          <a:p>
            <a:r>
              <a:rPr lang="tr-TR" dirty="0" smtClean="0"/>
              <a:t>Ona göre ilk tecrübenin, vahyin desteğiyle doğrulanmış olması önemlidir.</a:t>
            </a:r>
          </a:p>
          <a:p>
            <a:r>
              <a:rPr lang="tr-TR" dirty="0" smtClean="0"/>
              <a:t>Ona göre olay ve olgu fikirden önce gelir.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Hasan Hanefi </a:t>
            </a:r>
            <a:r>
              <a:rPr lang="tr-TR" dirty="0" err="1" smtClean="0"/>
              <a:t>Kur’an’ın</a:t>
            </a:r>
            <a:r>
              <a:rPr lang="tr-TR" dirty="0" smtClean="0"/>
              <a:t> antropolojik bir okumasını önerir.</a:t>
            </a:r>
          </a:p>
          <a:p>
            <a:r>
              <a:rPr lang="tr-TR" dirty="0" smtClean="0"/>
              <a:t>Yine o teolojiyi bir ilim olarak görmez, ona göre Allah bir obje değildir.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162</Words>
  <Application>Microsoft Office PowerPoint</Application>
  <PresentationFormat>Ekran Gösterisi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Muhammed Arkun (ö.2010)-Hasan Hanefi  (d. 1935-)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Muhammed Arkun (ö.2010)-Hasan Hanefi  (d. 1935-)</dc:title>
  <dc:creator>pc</dc:creator>
  <cp:lastModifiedBy>Pc</cp:lastModifiedBy>
  <cp:revision>2</cp:revision>
  <dcterms:created xsi:type="dcterms:W3CDTF">2018-01-28T17:33:03Z</dcterms:created>
  <dcterms:modified xsi:type="dcterms:W3CDTF">2019-09-01T18:19:42Z</dcterms:modified>
</cp:coreProperties>
</file>