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93" r:id="rId3"/>
    <p:sldId id="257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90" autoAdjust="0"/>
    <p:restoredTop sz="94660"/>
  </p:normalViewPr>
  <p:slideViewPr>
    <p:cSldViewPr>
      <p:cViewPr varScale="1">
        <p:scale>
          <a:sx n="87" d="100"/>
          <a:sy n="87" d="100"/>
        </p:scale>
        <p:origin x="157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0435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9956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1789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766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9207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0405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5190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061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0007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5493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7576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4586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143000" y="1556792"/>
            <a:ext cx="6858000" cy="23876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b="1" dirty="0" smtClean="0"/>
              <a:t>	</a:t>
            </a:r>
            <a:br>
              <a:rPr lang="tr-TR" b="1" dirty="0" smtClean="0"/>
            </a:b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/>
              <a:t/>
            </a:r>
            <a:br>
              <a:rPr lang="tr-TR" b="1" dirty="0"/>
            </a:br>
            <a:r>
              <a:rPr lang="tr-TR" b="1" dirty="0" smtClean="0"/>
              <a:t>Ankara </a:t>
            </a:r>
            <a:r>
              <a:rPr lang="tr-TR" b="1" dirty="0"/>
              <a:t>Üniversitesi</a:t>
            </a:r>
            <a:br>
              <a:rPr lang="tr-TR" b="1" dirty="0"/>
            </a:br>
            <a:r>
              <a:rPr lang="tr-TR" b="1" dirty="0"/>
              <a:t>Siyasal Bilgiler Fakültesi</a:t>
            </a:r>
            <a:br>
              <a:rPr lang="tr-TR" b="1" dirty="0"/>
            </a:br>
            <a:r>
              <a:rPr lang="tr-TR" b="1" dirty="0"/>
              <a:t>3 Siyaset Bilimi ve Kamu Yönetimi Bölümü</a:t>
            </a:r>
            <a:br>
              <a:rPr lang="tr-TR" b="1" dirty="0"/>
            </a:br>
            <a:r>
              <a:rPr lang="tr-TR" b="1" dirty="0"/>
              <a:t>Yerel Yönetimler I Dersi</a:t>
            </a:r>
            <a:endParaRPr lang="tr-TR" b="1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600450"/>
            <a:ext cx="6400800" cy="1752600"/>
          </a:xfrm>
        </p:spPr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2017-2018 </a:t>
            </a:r>
            <a:r>
              <a:rPr lang="tr-TR" dirty="0" smtClean="0"/>
              <a:t>Öğretim Yılı</a:t>
            </a:r>
          </a:p>
          <a:p>
            <a:r>
              <a:rPr lang="tr-TR" dirty="0" smtClean="0"/>
              <a:t>Güz Dönemi</a:t>
            </a:r>
          </a:p>
          <a:p>
            <a:r>
              <a:rPr lang="tr-TR" dirty="0" smtClean="0"/>
              <a:t>Prof. Dr. Ayşegül Mengi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Giriş</a:t>
            </a:r>
            <a:br>
              <a:rPr lang="tr-TR" b="1" dirty="0" smtClean="0"/>
            </a:br>
            <a:r>
              <a:rPr lang="tr-TR" b="1" dirty="0" smtClean="0"/>
              <a:t>(I. Hafta)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Öğrencilerle Tanışma</a:t>
            </a:r>
          </a:p>
          <a:p>
            <a:r>
              <a:rPr lang="tr-TR" dirty="0" smtClean="0"/>
              <a:t>Dersin Tanıtımı ve Programın Öğrencilere Verilmesi</a:t>
            </a:r>
          </a:p>
          <a:p>
            <a:r>
              <a:rPr lang="tr-TR" dirty="0" smtClean="0"/>
              <a:t>Ders İçeriğinin ve Dersin İşlenme Yönteminin Anlatılması</a:t>
            </a:r>
          </a:p>
          <a:p>
            <a:r>
              <a:rPr lang="tr-TR" dirty="0" smtClean="0"/>
              <a:t>Ara Sınavı ve Dönem Sonu Sınavı Hakkında Bilgi Verme</a:t>
            </a:r>
          </a:p>
          <a:p>
            <a:r>
              <a:rPr lang="tr-TR" dirty="0" smtClean="0"/>
              <a:t>Zorunlu ve İsteğe Bağlı Okuma Listesinin Verilmesi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3678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b="1" dirty="0"/>
              <a:t>Yerel Yönetimlere İlişkin Temel Kavramlar</a:t>
            </a:r>
            <a:r>
              <a:rPr lang="tr-TR" dirty="0"/>
              <a:t>	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(I. Hafta)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25963"/>
          </a:xfrm>
        </p:spPr>
        <p:txBody>
          <a:bodyPr/>
          <a:lstStyle/>
          <a:p>
            <a:r>
              <a:rPr lang="tr-TR" dirty="0"/>
              <a:t>İdari </a:t>
            </a:r>
            <a:r>
              <a:rPr lang="tr-TR" dirty="0" smtClean="0"/>
              <a:t>vesayet: İdarenin bütünlüğünü sağlamak için merkezi yönetimin yerinden yönetim kuruluşları üzerinde uyguladığı denetim biçimidir.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Yerel </a:t>
            </a:r>
            <a:r>
              <a:rPr lang="tr-TR" dirty="0" smtClean="0"/>
              <a:t>özerklik: Yerel yönetimlerin yasaların çizdiği sınırlar çerçevesinde, kendilerine verilen görevleri takdir haklarını kullanarak yerine getirmeleridir.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Yerinden Yönetim: Bazı kamu hizmetlerinin devlet dışındaki kamu tüzel kişileri tarafından yerine getirilmesidir.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372</TotalTime>
  <Words>99</Words>
  <Application>Microsoft Office PowerPoint</Application>
  <PresentationFormat>Ekran Gösterisi (4:3)</PresentationFormat>
  <Paragraphs>18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         Ankara Üniversitesi Siyasal Bilgiler Fakültesi 3 Siyaset Bilimi ve Kamu Yönetimi Bölümü Yerel Yönetimler I Dersi</vt:lpstr>
      <vt:lpstr>Giriş (I. Hafta)</vt:lpstr>
      <vt:lpstr>Yerel Yönetimlere İlişkin Temel Kavramlar  (I. Hafta)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kavramlar </dc:title>
  <dc:creator>AYSEGUL MENGI</dc:creator>
  <cp:lastModifiedBy>CAN GIRAY OZGUL</cp:lastModifiedBy>
  <cp:revision>85</cp:revision>
  <dcterms:created xsi:type="dcterms:W3CDTF">2017-11-06T08:31:13Z</dcterms:created>
  <dcterms:modified xsi:type="dcterms:W3CDTF">2017-11-28T08:10:56Z</dcterms:modified>
</cp:coreProperties>
</file>