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313E18-A5C7-410B-ABFF-08C94F73A7FF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9D1DB1DA-1328-4D36-953F-0B43105D8C10}">
      <dgm:prSet phldrT="[Metin]" custT="1"/>
      <dgm:spPr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6200000" scaled="0"/>
        </a:gradFill>
      </dgm:spPr>
      <dgm:t>
        <a:bodyPr/>
        <a:lstStyle/>
        <a:p>
          <a:r>
            <a:rPr lang="tr-TR" sz="2800" b="1" dirty="0" smtClean="0"/>
            <a:t>ARAŞTIRMA EĞİTİMİNİN İÇERİĞİ</a:t>
          </a:r>
          <a:endParaRPr lang="tr-TR" sz="2800" b="1" dirty="0"/>
        </a:p>
      </dgm:t>
    </dgm:pt>
    <dgm:pt modelId="{B512DAD2-5772-4F72-8EA7-3A299B3A7B92}" type="parTrans" cxnId="{C92DE032-4F60-4210-812F-AE6BC82B2E5F}">
      <dgm:prSet/>
      <dgm:spPr/>
      <dgm:t>
        <a:bodyPr/>
        <a:lstStyle/>
        <a:p>
          <a:endParaRPr lang="tr-TR" b="1"/>
        </a:p>
      </dgm:t>
    </dgm:pt>
    <dgm:pt modelId="{00DAC29A-86C9-4E0C-885A-5AE71AB0C052}" type="sibTrans" cxnId="{C92DE032-4F60-4210-812F-AE6BC82B2E5F}">
      <dgm:prSet/>
      <dgm:spPr/>
      <dgm:t>
        <a:bodyPr/>
        <a:lstStyle/>
        <a:p>
          <a:endParaRPr lang="tr-TR" b="1"/>
        </a:p>
      </dgm:t>
    </dgm:pt>
    <dgm:pt modelId="{EAFE53BE-3ACA-49FC-8C49-AAE923B0C0D2}">
      <dgm:prSet phldrT="[Metin]"/>
      <dgm:spPr/>
      <dgm:t>
        <a:bodyPr/>
        <a:lstStyle/>
        <a:p>
          <a:r>
            <a:rPr lang="tr-TR" b="1" dirty="0" smtClean="0"/>
            <a:t>İstatistik</a:t>
          </a:r>
          <a:endParaRPr lang="tr-TR" b="1" dirty="0"/>
        </a:p>
      </dgm:t>
    </dgm:pt>
    <dgm:pt modelId="{2D38579E-408D-45EA-817B-CC9679CC4700}" type="parTrans" cxnId="{AF74EEC7-43FC-4EC9-95A3-5362EC3038DA}">
      <dgm:prSet/>
      <dgm:spPr/>
      <dgm:t>
        <a:bodyPr/>
        <a:lstStyle/>
        <a:p>
          <a:endParaRPr lang="tr-TR" b="1"/>
        </a:p>
      </dgm:t>
    </dgm:pt>
    <dgm:pt modelId="{0C66BA87-C963-45B6-BE89-19EEBDD2308C}" type="sibTrans" cxnId="{AF74EEC7-43FC-4EC9-95A3-5362EC3038DA}">
      <dgm:prSet/>
      <dgm:spPr/>
      <dgm:t>
        <a:bodyPr/>
        <a:lstStyle/>
        <a:p>
          <a:endParaRPr lang="tr-TR" b="1"/>
        </a:p>
      </dgm:t>
    </dgm:pt>
    <dgm:pt modelId="{3010DBCA-9ADA-4933-9683-1ED790D780BA}">
      <dgm:prSet phldrT="[Metin]"/>
      <dgm:spPr/>
      <dgm:t>
        <a:bodyPr/>
        <a:lstStyle/>
        <a:p>
          <a:r>
            <a:rPr lang="tr-TR" b="1" dirty="0" smtClean="0"/>
            <a:t>Araştırma Yöntemleri</a:t>
          </a:r>
          <a:endParaRPr lang="tr-TR" b="1" dirty="0"/>
        </a:p>
      </dgm:t>
    </dgm:pt>
    <dgm:pt modelId="{7676EA8F-F3C2-4273-A866-F65DAB44B379}" type="parTrans" cxnId="{9F6C5EDA-0778-41E0-8BC1-DA4B1A143D21}">
      <dgm:prSet/>
      <dgm:spPr/>
      <dgm:t>
        <a:bodyPr/>
        <a:lstStyle/>
        <a:p>
          <a:endParaRPr lang="tr-TR" b="1"/>
        </a:p>
      </dgm:t>
    </dgm:pt>
    <dgm:pt modelId="{C1F1E49F-1B78-449C-BD12-AB085193D9D0}" type="sibTrans" cxnId="{9F6C5EDA-0778-41E0-8BC1-DA4B1A143D21}">
      <dgm:prSet/>
      <dgm:spPr/>
      <dgm:t>
        <a:bodyPr/>
        <a:lstStyle/>
        <a:p>
          <a:endParaRPr lang="tr-TR" b="1"/>
        </a:p>
      </dgm:t>
    </dgm:pt>
    <dgm:pt modelId="{E77F7742-071F-4C95-B453-1A705D2F1301}">
      <dgm:prSet phldrT="[Metin]"/>
      <dgm:spPr/>
      <dgm:t>
        <a:bodyPr/>
        <a:lstStyle/>
        <a:p>
          <a:r>
            <a:rPr lang="tr-TR" b="1" dirty="0" smtClean="0"/>
            <a:t>Ölçme ve Değerlendirme</a:t>
          </a:r>
          <a:endParaRPr lang="tr-TR" b="1" dirty="0"/>
        </a:p>
      </dgm:t>
    </dgm:pt>
    <dgm:pt modelId="{16B716B1-F7AE-4856-B24E-1B73EB9FAF1C}" type="parTrans" cxnId="{BE856215-6FB5-4EDC-A24F-9595F47BCC48}">
      <dgm:prSet/>
      <dgm:spPr/>
      <dgm:t>
        <a:bodyPr/>
        <a:lstStyle/>
        <a:p>
          <a:endParaRPr lang="tr-TR" b="1"/>
        </a:p>
      </dgm:t>
    </dgm:pt>
    <dgm:pt modelId="{6B7CE7E9-AE47-48F8-8FA9-25930041B5F0}" type="sibTrans" cxnId="{BE856215-6FB5-4EDC-A24F-9595F47BCC48}">
      <dgm:prSet/>
      <dgm:spPr/>
      <dgm:t>
        <a:bodyPr/>
        <a:lstStyle/>
        <a:p>
          <a:endParaRPr lang="tr-TR" b="1"/>
        </a:p>
      </dgm:t>
    </dgm:pt>
    <dgm:pt modelId="{68938A44-6D1B-4664-85D3-F3B33FF915F7}">
      <dgm:prSet/>
      <dgm:spPr/>
      <dgm:t>
        <a:bodyPr/>
        <a:lstStyle/>
        <a:p>
          <a:r>
            <a:rPr lang="tr-TR" b="1" dirty="0" smtClean="0"/>
            <a:t>Bilgi ve İletişim Teknolojileri</a:t>
          </a:r>
          <a:endParaRPr lang="tr-TR" b="1" dirty="0"/>
        </a:p>
      </dgm:t>
    </dgm:pt>
    <dgm:pt modelId="{17395598-E221-44AF-9CFE-4D46D60FF056}" type="parTrans" cxnId="{7A864F5D-9194-49DC-A3EB-294CD159A11D}">
      <dgm:prSet/>
      <dgm:spPr/>
      <dgm:t>
        <a:bodyPr/>
        <a:lstStyle/>
        <a:p>
          <a:endParaRPr lang="tr-TR" b="1"/>
        </a:p>
      </dgm:t>
    </dgm:pt>
    <dgm:pt modelId="{7A4B0C3B-1A34-4691-BB3B-2022F3F36470}" type="sibTrans" cxnId="{7A864F5D-9194-49DC-A3EB-294CD159A11D}">
      <dgm:prSet/>
      <dgm:spPr/>
      <dgm:t>
        <a:bodyPr/>
        <a:lstStyle/>
        <a:p>
          <a:endParaRPr lang="tr-TR" b="1"/>
        </a:p>
      </dgm:t>
    </dgm:pt>
    <dgm:pt modelId="{676F2993-049C-4BB3-BDD1-0778DBFBDAE0}">
      <dgm:prSet/>
      <dgm:spPr/>
      <dgm:t>
        <a:bodyPr/>
        <a:lstStyle/>
        <a:p>
          <a:r>
            <a:rPr lang="tr-TR" b="1" dirty="0" smtClean="0"/>
            <a:t>Kaynak Tarama ve Araştırma Raporu Yazma</a:t>
          </a:r>
          <a:endParaRPr lang="tr-TR" b="1" dirty="0"/>
        </a:p>
      </dgm:t>
    </dgm:pt>
    <dgm:pt modelId="{B2FCE256-D6D1-4B3A-B84F-4863C6E4F719}" type="parTrans" cxnId="{85BF190E-662A-4156-AE79-8D6F11CD46D4}">
      <dgm:prSet/>
      <dgm:spPr/>
      <dgm:t>
        <a:bodyPr/>
        <a:lstStyle/>
        <a:p>
          <a:endParaRPr lang="tr-TR" b="1"/>
        </a:p>
      </dgm:t>
    </dgm:pt>
    <dgm:pt modelId="{CB5F04F1-FC65-43D1-97CC-8DF965431FD8}" type="sibTrans" cxnId="{85BF190E-662A-4156-AE79-8D6F11CD46D4}">
      <dgm:prSet/>
      <dgm:spPr/>
      <dgm:t>
        <a:bodyPr/>
        <a:lstStyle/>
        <a:p>
          <a:endParaRPr lang="tr-TR" b="1"/>
        </a:p>
      </dgm:t>
    </dgm:pt>
    <dgm:pt modelId="{B8137227-8291-4959-9E66-5840DC8405D1}" type="pres">
      <dgm:prSet presAssocID="{66313E18-A5C7-410B-ABFF-08C94F73A7F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1F2048A3-F4A1-48E3-999D-41797A0EFAA4}" type="pres">
      <dgm:prSet presAssocID="{9D1DB1DA-1328-4D36-953F-0B43105D8C10}" presName="hierRoot1" presStyleCnt="0">
        <dgm:presLayoutVars>
          <dgm:hierBranch val="init"/>
        </dgm:presLayoutVars>
      </dgm:prSet>
      <dgm:spPr/>
    </dgm:pt>
    <dgm:pt modelId="{CF4E1088-BAB9-4E9B-B91C-56FBC603D503}" type="pres">
      <dgm:prSet presAssocID="{9D1DB1DA-1328-4D36-953F-0B43105D8C10}" presName="rootComposite1" presStyleCnt="0"/>
      <dgm:spPr/>
    </dgm:pt>
    <dgm:pt modelId="{B37A0E97-6D57-4D3C-8AF4-AA1784529F62}" type="pres">
      <dgm:prSet presAssocID="{9D1DB1DA-1328-4D36-953F-0B43105D8C10}" presName="rootText1" presStyleLbl="node0" presStyleIdx="0" presStyleCnt="1" custScaleX="207767" custScaleY="111708" custLinFactNeighborY="-3788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068C5EA-E222-471D-BA04-39D0E4CF0263}" type="pres">
      <dgm:prSet presAssocID="{9D1DB1DA-1328-4D36-953F-0B43105D8C10}" presName="rootConnector1" presStyleLbl="node1" presStyleIdx="0" presStyleCnt="0"/>
      <dgm:spPr/>
      <dgm:t>
        <a:bodyPr/>
        <a:lstStyle/>
        <a:p>
          <a:endParaRPr lang="tr-TR"/>
        </a:p>
      </dgm:t>
    </dgm:pt>
    <dgm:pt modelId="{9C7A6E56-A244-481C-8345-C112555D64A9}" type="pres">
      <dgm:prSet presAssocID="{9D1DB1DA-1328-4D36-953F-0B43105D8C10}" presName="hierChild2" presStyleCnt="0"/>
      <dgm:spPr/>
    </dgm:pt>
    <dgm:pt modelId="{040691EA-D2B2-4F5B-803E-EACD270C9F3B}" type="pres">
      <dgm:prSet presAssocID="{2D38579E-408D-45EA-817B-CC9679CC4700}" presName="Name37" presStyleLbl="parChTrans1D2" presStyleIdx="0" presStyleCnt="4"/>
      <dgm:spPr/>
      <dgm:t>
        <a:bodyPr/>
        <a:lstStyle/>
        <a:p>
          <a:endParaRPr lang="tr-TR"/>
        </a:p>
      </dgm:t>
    </dgm:pt>
    <dgm:pt modelId="{7F1275B4-2C92-45C7-AAF6-629A5FD1D568}" type="pres">
      <dgm:prSet presAssocID="{EAFE53BE-3ACA-49FC-8C49-AAE923B0C0D2}" presName="hierRoot2" presStyleCnt="0">
        <dgm:presLayoutVars>
          <dgm:hierBranch val="init"/>
        </dgm:presLayoutVars>
      </dgm:prSet>
      <dgm:spPr/>
    </dgm:pt>
    <dgm:pt modelId="{0E97390A-A007-466C-A17F-429D4E39DDCA}" type="pres">
      <dgm:prSet presAssocID="{EAFE53BE-3ACA-49FC-8C49-AAE923B0C0D2}" presName="rootComposite" presStyleCnt="0"/>
      <dgm:spPr/>
    </dgm:pt>
    <dgm:pt modelId="{4B2D7292-A4FF-4386-B51A-47D638E28F25}" type="pres">
      <dgm:prSet presAssocID="{EAFE53BE-3ACA-49FC-8C49-AAE923B0C0D2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66E7286-BEF4-4395-8E6C-ED65FF0DFEC1}" type="pres">
      <dgm:prSet presAssocID="{EAFE53BE-3ACA-49FC-8C49-AAE923B0C0D2}" presName="rootConnector" presStyleLbl="node2" presStyleIdx="0" presStyleCnt="4"/>
      <dgm:spPr/>
      <dgm:t>
        <a:bodyPr/>
        <a:lstStyle/>
        <a:p>
          <a:endParaRPr lang="tr-TR"/>
        </a:p>
      </dgm:t>
    </dgm:pt>
    <dgm:pt modelId="{5766F1AA-F961-42C8-A060-90CC3DD184DE}" type="pres">
      <dgm:prSet presAssocID="{EAFE53BE-3ACA-49FC-8C49-AAE923B0C0D2}" presName="hierChild4" presStyleCnt="0"/>
      <dgm:spPr/>
    </dgm:pt>
    <dgm:pt modelId="{DE0D7D03-D459-4EF0-96F8-D530A2B0830D}" type="pres">
      <dgm:prSet presAssocID="{EAFE53BE-3ACA-49FC-8C49-AAE923B0C0D2}" presName="hierChild5" presStyleCnt="0"/>
      <dgm:spPr/>
    </dgm:pt>
    <dgm:pt modelId="{8093E6AE-7275-4F46-8650-7009E44F1072}" type="pres">
      <dgm:prSet presAssocID="{7676EA8F-F3C2-4273-A866-F65DAB44B379}" presName="Name37" presStyleLbl="parChTrans1D2" presStyleIdx="1" presStyleCnt="4"/>
      <dgm:spPr/>
      <dgm:t>
        <a:bodyPr/>
        <a:lstStyle/>
        <a:p>
          <a:endParaRPr lang="tr-TR"/>
        </a:p>
      </dgm:t>
    </dgm:pt>
    <dgm:pt modelId="{A083FDC1-6965-48A7-823B-E558177083DD}" type="pres">
      <dgm:prSet presAssocID="{3010DBCA-9ADA-4933-9683-1ED790D780BA}" presName="hierRoot2" presStyleCnt="0">
        <dgm:presLayoutVars>
          <dgm:hierBranch val="init"/>
        </dgm:presLayoutVars>
      </dgm:prSet>
      <dgm:spPr/>
    </dgm:pt>
    <dgm:pt modelId="{4E37F999-2F14-4F38-85F1-185B05818A3A}" type="pres">
      <dgm:prSet presAssocID="{3010DBCA-9ADA-4933-9683-1ED790D780BA}" presName="rootComposite" presStyleCnt="0"/>
      <dgm:spPr/>
    </dgm:pt>
    <dgm:pt modelId="{BA37F2DF-A142-42CB-B2BB-A721128E5E79}" type="pres">
      <dgm:prSet presAssocID="{3010DBCA-9ADA-4933-9683-1ED790D780BA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E6C3A56-2DDE-43FC-856D-8EDC21CD8F1A}" type="pres">
      <dgm:prSet presAssocID="{3010DBCA-9ADA-4933-9683-1ED790D780BA}" presName="rootConnector" presStyleLbl="node2" presStyleIdx="1" presStyleCnt="4"/>
      <dgm:spPr/>
      <dgm:t>
        <a:bodyPr/>
        <a:lstStyle/>
        <a:p>
          <a:endParaRPr lang="tr-TR"/>
        </a:p>
      </dgm:t>
    </dgm:pt>
    <dgm:pt modelId="{63B0894C-83B6-48EF-BCD6-B0E4C8554FFC}" type="pres">
      <dgm:prSet presAssocID="{3010DBCA-9ADA-4933-9683-1ED790D780BA}" presName="hierChild4" presStyleCnt="0"/>
      <dgm:spPr/>
    </dgm:pt>
    <dgm:pt modelId="{F0A39D96-7FCD-4147-811B-2916E284FBF8}" type="pres">
      <dgm:prSet presAssocID="{B2FCE256-D6D1-4B3A-B84F-4863C6E4F719}" presName="Name37" presStyleLbl="parChTrans1D3" presStyleIdx="0" presStyleCnt="1"/>
      <dgm:spPr/>
      <dgm:t>
        <a:bodyPr/>
        <a:lstStyle/>
        <a:p>
          <a:endParaRPr lang="tr-TR"/>
        </a:p>
      </dgm:t>
    </dgm:pt>
    <dgm:pt modelId="{FDD7057C-A911-462D-B9D7-40CCF9A32855}" type="pres">
      <dgm:prSet presAssocID="{676F2993-049C-4BB3-BDD1-0778DBFBDAE0}" presName="hierRoot2" presStyleCnt="0">
        <dgm:presLayoutVars>
          <dgm:hierBranch val="init"/>
        </dgm:presLayoutVars>
      </dgm:prSet>
      <dgm:spPr/>
    </dgm:pt>
    <dgm:pt modelId="{AED06D9F-6A79-4709-9FE2-D35FA02002E3}" type="pres">
      <dgm:prSet presAssocID="{676F2993-049C-4BB3-BDD1-0778DBFBDAE0}" presName="rootComposite" presStyleCnt="0"/>
      <dgm:spPr/>
    </dgm:pt>
    <dgm:pt modelId="{B2F7AC3C-D33B-4725-8E2E-186D77864E43}" type="pres">
      <dgm:prSet presAssocID="{676F2993-049C-4BB3-BDD1-0778DBFBDAE0}" presName="rootText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C4EF788-8514-4BFC-9393-B1D60603ACE5}" type="pres">
      <dgm:prSet presAssocID="{676F2993-049C-4BB3-BDD1-0778DBFBDAE0}" presName="rootConnector" presStyleLbl="node3" presStyleIdx="0" presStyleCnt="1"/>
      <dgm:spPr/>
      <dgm:t>
        <a:bodyPr/>
        <a:lstStyle/>
        <a:p>
          <a:endParaRPr lang="tr-TR"/>
        </a:p>
      </dgm:t>
    </dgm:pt>
    <dgm:pt modelId="{93DB305A-5BD9-4F8B-BF92-750C70AE853E}" type="pres">
      <dgm:prSet presAssocID="{676F2993-049C-4BB3-BDD1-0778DBFBDAE0}" presName="hierChild4" presStyleCnt="0"/>
      <dgm:spPr/>
    </dgm:pt>
    <dgm:pt modelId="{2ADD0F74-6002-4395-A50D-277B45392D12}" type="pres">
      <dgm:prSet presAssocID="{676F2993-049C-4BB3-BDD1-0778DBFBDAE0}" presName="hierChild5" presStyleCnt="0"/>
      <dgm:spPr/>
    </dgm:pt>
    <dgm:pt modelId="{08705A89-62C4-4759-9723-3789E34C83DA}" type="pres">
      <dgm:prSet presAssocID="{3010DBCA-9ADA-4933-9683-1ED790D780BA}" presName="hierChild5" presStyleCnt="0"/>
      <dgm:spPr/>
    </dgm:pt>
    <dgm:pt modelId="{08965451-7605-434E-8D2B-5C23E8374E49}" type="pres">
      <dgm:prSet presAssocID="{16B716B1-F7AE-4856-B24E-1B73EB9FAF1C}" presName="Name37" presStyleLbl="parChTrans1D2" presStyleIdx="2" presStyleCnt="4"/>
      <dgm:spPr/>
      <dgm:t>
        <a:bodyPr/>
        <a:lstStyle/>
        <a:p>
          <a:endParaRPr lang="tr-TR"/>
        </a:p>
      </dgm:t>
    </dgm:pt>
    <dgm:pt modelId="{61794A00-7DBB-44BE-830A-6AEF0B1891E2}" type="pres">
      <dgm:prSet presAssocID="{E77F7742-071F-4C95-B453-1A705D2F1301}" presName="hierRoot2" presStyleCnt="0">
        <dgm:presLayoutVars>
          <dgm:hierBranch val="init"/>
        </dgm:presLayoutVars>
      </dgm:prSet>
      <dgm:spPr/>
    </dgm:pt>
    <dgm:pt modelId="{DDAAC7D5-2169-4D05-B8EC-1FDCDD149AEF}" type="pres">
      <dgm:prSet presAssocID="{E77F7742-071F-4C95-B453-1A705D2F1301}" presName="rootComposite" presStyleCnt="0"/>
      <dgm:spPr/>
    </dgm:pt>
    <dgm:pt modelId="{E97D5C4B-5736-4594-BC55-DA0F7D789609}" type="pres">
      <dgm:prSet presAssocID="{E77F7742-071F-4C95-B453-1A705D2F1301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0574513-215E-490E-9B7F-BC1B5A24DE40}" type="pres">
      <dgm:prSet presAssocID="{E77F7742-071F-4C95-B453-1A705D2F1301}" presName="rootConnector" presStyleLbl="node2" presStyleIdx="2" presStyleCnt="4"/>
      <dgm:spPr/>
      <dgm:t>
        <a:bodyPr/>
        <a:lstStyle/>
        <a:p>
          <a:endParaRPr lang="tr-TR"/>
        </a:p>
      </dgm:t>
    </dgm:pt>
    <dgm:pt modelId="{C23C5C33-105C-4562-AB72-8B505413EED1}" type="pres">
      <dgm:prSet presAssocID="{E77F7742-071F-4C95-B453-1A705D2F1301}" presName="hierChild4" presStyleCnt="0"/>
      <dgm:spPr/>
    </dgm:pt>
    <dgm:pt modelId="{24E0AFE1-843C-4CF0-9293-1AE5648F5AA0}" type="pres">
      <dgm:prSet presAssocID="{E77F7742-071F-4C95-B453-1A705D2F1301}" presName="hierChild5" presStyleCnt="0"/>
      <dgm:spPr/>
    </dgm:pt>
    <dgm:pt modelId="{E29BA684-BCB8-4A84-8138-3A47A4BCA5B3}" type="pres">
      <dgm:prSet presAssocID="{17395598-E221-44AF-9CFE-4D46D60FF056}" presName="Name37" presStyleLbl="parChTrans1D2" presStyleIdx="3" presStyleCnt="4"/>
      <dgm:spPr/>
      <dgm:t>
        <a:bodyPr/>
        <a:lstStyle/>
        <a:p>
          <a:endParaRPr lang="tr-TR"/>
        </a:p>
      </dgm:t>
    </dgm:pt>
    <dgm:pt modelId="{DC9A9B81-85F6-4EF5-B735-3AD23B76E1B2}" type="pres">
      <dgm:prSet presAssocID="{68938A44-6D1B-4664-85D3-F3B33FF915F7}" presName="hierRoot2" presStyleCnt="0">
        <dgm:presLayoutVars>
          <dgm:hierBranch val="init"/>
        </dgm:presLayoutVars>
      </dgm:prSet>
      <dgm:spPr/>
    </dgm:pt>
    <dgm:pt modelId="{E57BFFE4-69C1-4A03-ABCD-B7E6EB5CBBFD}" type="pres">
      <dgm:prSet presAssocID="{68938A44-6D1B-4664-85D3-F3B33FF915F7}" presName="rootComposite" presStyleCnt="0"/>
      <dgm:spPr/>
    </dgm:pt>
    <dgm:pt modelId="{B22A37FD-7F00-4BA1-A665-2C3A317B7C83}" type="pres">
      <dgm:prSet presAssocID="{68938A44-6D1B-4664-85D3-F3B33FF915F7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60EEA3A-B137-4E68-A83E-F8B714F3CED6}" type="pres">
      <dgm:prSet presAssocID="{68938A44-6D1B-4664-85D3-F3B33FF915F7}" presName="rootConnector" presStyleLbl="node2" presStyleIdx="3" presStyleCnt="4"/>
      <dgm:spPr/>
      <dgm:t>
        <a:bodyPr/>
        <a:lstStyle/>
        <a:p>
          <a:endParaRPr lang="tr-TR"/>
        </a:p>
      </dgm:t>
    </dgm:pt>
    <dgm:pt modelId="{9F6E24C5-0BBC-4AFB-AB3B-3A52482F854B}" type="pres">
      <dgm:prSet presAssocID="{68938A44-6D1B-4664-85D3-F3B33FF915F7}" presName="hierChild4" presStyleCnt="0"/>
      <dgm:spPr/>
    </dgm:pt>
    <dgm:pt modelId="{320226C9-E878-42CC-9642-A8BC7A46A6F8}" type="pres">
      <dgm:prSet presAssocID="{68938A44-6D1B-4664-85D3-F3B33FF915F7}" presName="hierChild5" presStyleCnt="0"/>
      <dgm:spPr/>
    </dgm:pt>
    <dgm:pt modelId="{D41D6C05-B2F8-45C2-81F5-C7C01B294C99}" type="pres">
      <dgm:prSet presAssocID="{9D1DB1DA-1328-4D36-953F-0B43105D8C10}" presName="hierChild3" presStyleCnt="0"/>
      <dgm:spPr/>
    </dgm:pt>
  </dgm:ptLst>
  <dgm:cxnLst>
    <dgm:cxn modelId="{931D0D2E-5B06-4868-BED7-4D19328CE634}" type="presOf" srcId="{7676EA8F-F3C2-4273-A866-F65DAB44B379}" destId="{8093E6AE-7275-4F46-8650-7009E44F1072}" srcOrd="0" destOrd="0" presId="urn:microsoft.com/office/officeart/2005/8/layout/orgChart1"/>
    <dgm:cxn modelId="{EC8C8770-45E3-4FD9-A89F-4E6D98D5C098}" type="presOf" srcId="{EAFE53BE-3ACA-49FC-8C49-AAE923B0C0D2}" destId="{4B2D7292-A4FF-4386-B51A-47D638E28F25}" srcOrd="0" destOrd="0" presId="urn:microsoft.com/office/officeart/2005/8/layout/orgChart1"/>
    <dgm:cxn modelId="{1DAB616E-0420-4586-B31E-3E73563D7C92}" type="presOf" srcId="{9D1DB1DA-1328-4D36-953F-0B43105D8C10}" destId="{B37A0E97-6D57-4D3C-8AF4-AA1784529F62}" srcOrd="0" destOrd="0" presId="urn:microsoft.com/office/officeart/2005/8/layout/orgChart1"/>
    <dgm:cxn modelId="{7A864F5D-9194-49DC-A3EB-294CD159A11D}" srcId="{9D1DB1DA-1328-4D36-953F-0B43105D8C10}" destId="{68938A44-6D1B-4664-85D3-F3B33FF915F7}" srcOrd="3" destOrd="0" parTransId="{17395598-E221-44AF-9CFE-4D46D60FF056}" sibTransId="{7A4B0C3B-1A34-4691-BB3B-2022F3F36470}"/>
    <dgm:cxn modelId="{98179EA2-A908-42A8-A64C-32212E589435}" type="presOf" srcId="{3010DBCA-9ADA-4933-9683-1ED790D780BA}" destId="{BA37F2DF-A142-42CB-B2BB-A721128E5E79}" srcOrd="0" destOrd="0" presId="urn:microsoft.com/office/officeart/2005/8/layout/orgChart1"/>
    <dgm:cxn modelId="{5333494A-605A-435F-B303-4672AD1958E2}" type="presOf" srcId="{3010DBCA-9ADA-4933-9683-1ED790D780BA}" destId="{0E6C3A56-2DDE-43FC-856D-8EDC21CD8F1A}" srcOrd="1" destOrd="0" presId="urn:microsoft.com/office/officeart/2005/8/layout/orgChart1"/>
    <dgm:cxn modelId="{BE856215-6FB5-4EDC-A24F-9595F47BCC48}" srcId="{9D1DB1DA-1328-4D36-953F-0B43105D8C10}" destId="{E77F7742-071F-4C95-B453-1A705D2F1301}" srcOrd="2" destOrd="0" parTransId="{16B716B1-F7AE-4856-B24E-1B73EB9FAF1C}" sibTransId="{6B7CE7E9-AE47-48F8-8FA9-25930041B5F0}"/>
    <dgm:cxn modelId="{56C2EB3B-548C-4A45-BE10-E77C0236B828}" type="presOf" srcId="{68938A44-6D1B-4664-85D3-F3B33FF915F7}" destId="{760EEA3A-B137-4E68-A83E-F8B714F3CED6}" srcOrd="1" destOrd="0" presId="urn:microsoft.com/office/officeart/2005/8/layout/orgChart1"/>
    <dgm:cxn modelId="{85BF190E-662A-4156-AE79-8D6F11CD46D4}" srcId="{3010DBCA-9ADA-4933-9683-1ED790D780BA}" destId="{676F2993-049C-4BB3-BDD1-0778DBFBDAE0}" srcOrd="0" destOrd="0" parTransId="{B2FCE256-D6D1-4B3A-B84F-4863C6E4F719}" sibTransId="{CB5F04F1-FC65-43D1-97CC-8DF965431FD8}"/>
    <dgm:cxn modelId="{9322626D-D9AE-4691-88C5-FED0A06A0072}" type="presOf" srcId="{E77F7742-071F-4C95-B453-1A705D2F1301}" destId="{50574513-215E-490E-9B7F-BC1B5A24DE40}" srcOrd="1" destOrd="0" presId="urn:microsoft.com/office/officeart/2005/8/layout/orgChart1"/>
    <dgm:cxn modelId="{80257F71-991C-4308-B1F1-F53DA69087F3}" type="presOf" srcId="{16B716B1-F7AE-4856-B24E-1B73EB9FAF1C}" destId="{08965451-7605-434E-8D2B-5C23E8374E49}" srcOrd="0" destOrd="0" presId="urn:microsoft.com/office/officeart/2005/8/layout/orgChart1"/>
    <dgm:cxn modelId="{64EEEC7B-B187-48FE-A252-A1CFCA6D421F}" type="presOf" srcId="{E77F7742-071F-4C95-B453-1A705D2F1301}" destId="{E97D5C4B-5736-4594-BC55-DA0F7D789609}" srcOrd="0" destOrd="0" presId="urn:microsoft.com/office/officeart/2005/8/layout/orgChart1"/>
    <dgm:cxn modelId="{6D7D0145-D48D-46F2-A398-CFF857CBE6E9}" type="presOf" srcId="{9D1DB1DA-1328-4D36-953F-0B43105D8C10}" destId="{0068C5EA-E222-471D-BA04-39D0E4CF0263}" srcOrd="1" destOrd="0" presId="urn:microsoft.com/office/officeart/2005/8/layout/orgChart1"/>
    <dgm:cxn modelId="{AF74EEC7-43FC-4EC9-95A3-5362EC3038DA}" srcId="{9D1DB1DA-1328-4D36-953F-0B43105D8C10}" destId="{EAFE53BE-3ACA-49FC-8C49-AAE923B0C0D2}" srcOrd="0" destOrd="0" parTransId="{2D38579E-408D-45EA-817B-CC9679CC4700}" sibTransId="{0C66BA87-C963-45B6-BE89-19EEBDD2308C}"/>
    <dgm:cxn modelId="{C1B075C1-451B-4388-B9E2-3EF67109091F}" type="presOf" srcId="{2D38579E-408D-45EA-817B-CC9679CC4700}" destId="{040691EA-D2B2-4F5B-803E-EACD270C9F3B}" srcOrd="0" destOrd="0" presId="urn:microsoft.com/office/officeart/2005/8/layout/orgChart1"/>
    <dgm:cxn modelId="{B91D6C75-8904-457D-9BB1-FB0B1FE41203}" type="presOf" srcId="{B2FCE256-D6D1-4B3A-B84F-4863C6E4F719}" destId="{F0A39D96-7FCD-4147-811B-2916E284FBF8}" srcOrd="0" destOrd="0" presId="urn:microsoft.com/office/officeart/2005/8/layout/orgChart1"/>
    <dgm:cxn modelId="{9F6C5EDA-0778-41E0-8BC1-DA4B1A143D21}" srcId="{9D1DB1DA-1328-4D36-953F-0B43105D8C10}" destId="{3010DBCA-9ADA-4933-9683-1ED790D780BA}" srcOrd="1" destOrd="0" parTransId="{7676EA8F-F3C2-4273-A866-F65DAB44B379}" sibTransId="{C1F1E49F-1B78-449C-BD12-AB085193D9D0}"/>
    <dgm:cxn modelId="{56160C04-E4B7-45C2-A484-C833217830A7}" type="presOf" srcId="{17395598-E221-44AF-9CFE-4D46D60FF056}" destId="{E29BA684-BCB8-4A84-8138-3A47A4BCA5B3}" srcOrd="0" destOrd="0" presId="urn:microsoft.com/office/officeart/2005/8/layout/orgChart1"/>
    <dgm:cxn modelId="{C12B4E64-CB9F-4FCD-A83F-55CBB62C95A0}" type="presOf" srcId="{676F2993-049C-4BB3-BDD1-0778DBFBDAE0}" destId="{B2F7AC3C-D33B-4725-8E2E-186D77864E43}" srcOrd="0" destOrd="0" presId="urn:microsoft.com/office/officeart/2005/8/layout/orgChart1"/>
    <dgm:cxn modelId="{817478F5-B1B7-479E-96CA-3124A8245F37}" type="presOf" srcId="{676F2993-049C-4BB3-BDD1-0778DBFBDAE0}" destId="{1C4EF788-8514-4BFC-9393-B1D60603ACE5}" srcOrd="1" destOrd="0" presId="urn:microsoft.com/office/officeart/2005/8/layout/orgChart1"/>
    <dgm:cxn modelId="{58E81760-A45A-40AA-8BE4-CA9D9DAB8CE0}" type="presOf" srcId="{68938A44-6D1B-4664-85D3-F3B33FF915F7}" destId="{B22A37FD-7F00-4BA1-A665-2C3A317B7C83}" srcOrd="0" destOrd="0" presId="urn:microsoft.com/office/officeart/2005/8/layout/orgChart1"/>
    <dgm:cxn modelId="{9BECE6EB-1204-4E3E-A18A-B7FE91DAC060}" type="presOf" srcId="{66313E18-A5C7-410B-ABFF-08C94F73A7FF}" destId="{B8137227-8291-4959-9E66-5840DC8405D1}" srcOrd="0" destOrd="0" presId="urn:microsoft.com/office/officeart/2005/8/layout/orgChart1"/>
    <dgm:cxn modelId="{C92DE032-4F60-4210-812F-AE6BC82B2E5F}" srcId="{66313E18-A5C7-410B-ABFF-08C94F73A7FF}" destId="{9D1DB1DA-1328-4D36-953F-0B43105D8C10}" srcOrd="0" destOrd="0" parTransId="{B512DAD2-5772-4F72-8EA7-3A299B3A7B92}" sibTransId="{00DAC29A-86C9-4E0C-885A-5AE71AB0C052}"/>
    <dgm:cxn modelId="{1837E9CA-9321-49DA-829B-BAA7B4CD871C}" type="presOf" srcId="{EAFE53BE-3ACA-49FC-8C49-AAE923B0C0D2}" destId="{966E7286-BEF4-4395-8E6C-ED65FF0DFEC1}" srcOrd="1" destOrd="0" presId="urn:microsoft.com/office/officeart/2005/8/layout/orgChart1"/>
    <dgm:cxn modelId="{85112EC1-4115-4A06-8F76-01C25ED5F059}" type="presParOf" srcId="{B8137227-8291-4959-9E66-5840DC8405D1}" destId="{1F2048A3-F4A1-48E3-999D-41797A0EFAA4}" srcOrd="0" destOrd="0" presId="urn:microsoft.com/office/officeart/2005/8/layout/orgChart1"/>
    <dgm:cxn modelId="{325D7C05-8297-4EA1-94D1-49FE56796010}" type="presParOf" srcId="{1F2048A3-F4A1-48E3-999D-41797A0EFAA4}" destId="{CF4E1088-BAB9-4E9B-B91C-56FBC603D503}" srcOrd="0" destOrd="0" presId="urn:microsoft.com/office/officeart/2005/8/layout/orgChart1"/>
    <dgm:cxn modelId="{8A5D1A8F-9753-464A-8608-D225228DACCF}" type="presParOf" srcId="{CF4E1088-BAB9-4E9B-B91C-56FBC603D503}" destId="{B37A0E97-6D57-4D3C-8AF4-AA1784529F62}" srcOrd="0" destOrd="0" presId="urn:microsoft.com/office/officeart/2005/8/layout/orgChart1"/>
    <dgm:cxn modelId="{4398BB13-2690-4B43-847A-F47F4F8F2F89}" type="presParOf" srcId="{CF4E1088-BAB9-4E9B-B91C-56FBC603D503}" destId="{0068C5EA-E222-471D-BA04-39D0E4CF0263}" srcOrd="1" destOrd="0" presId="urn:microsoft.com/office/officeart/2005/8/layout/orgChart1"/>
    <dgm:cxn modelId="{FAC6819A-0C5F-41A2-8CA3-1AAE04E89107}" type="presParOf" srcId="{1F2048A3-F4A1-48E3-999D-41797A0EFAA4}" destId="{9C7A6E56-A244-481C-8345-C112555D64A9}" srcOrd="1" destOrd="0" presId="urn:microsoft.com/office/officeart/2005/8/layout/orgChart1"/>
    <dgm:cxn modelId="{8D4232DF-5523-481C-82FE-AE92AF5AB111}" type="presParOf" srcId="{9C7A6E56-A244-481C-8345-C112555D64A9}" destId="{040691EA-D2B2-4F5B-803E-EACD270C9F3B}" srcOrd="0" destOrd="0" presId="urn:microsoft.com/office/officeart/2005/8/layout/orgChart1"/>
    <dgm:cxn modelId="{6E5E4CF5-AE0C-449E-B478-2F60A900DEA1}" type="presParOf" srcId="{9C7A6E56-A244-481C-8345-C112555D64A9}" destId="{7F1275B4-2C92-45C7-AAF6-629A5FD1D568}" srcOrd="1" destOrd="0" presId="urn:microsoft.com/office/officeart/2005/8/layout/orgChart1"/>
    <dgm:cxn modelId="{13E9A659-2545-4DF2-BE4A-E8D53E825C19}" type="presParOf" srcId="{7F1275B4-2C92-45C7-AAF6-629A5FD1D568}" destId="{0E97390A-A007-466C-A17F-429D4E39DDCA}" srcOrd="0" destOrd="0" presId="urn:microsoft.com/office/officeart/2005/8/layout/orgChart1"/>
    <dgm:cxn modelId="{DF099964-0A8E-40F2-A1EB-5D2B968C9F9F}" type="presParOf" srcId="{0E97390A-A007-466C-A17F-429D4E39DDCA}" destId="{4B2D7292-A4FF-4386-B51A-47D638E28F25}" srcOrd="0" destOrd="0" presId="urn:microsoft.com/office/officeart/2005/8/layout/orgChart1"/>
    <dgm:cxn modelId="{E99A7A33-3F8D-4AC5-8353-C85559DC57BD}" type="presParOf" srcId="{0E97390A-A007-466C-A17F-429D4E39DDCA}" destId="{966E7286-BEF4-4395-8E6C-ED65FF0DFEC1}" srcOrd="1" destOrd="0" presId="urn:microsoft.com/office/officeart/2005/8/layout/orgChart1"/>
    <dgm:cxn modelId="{A2AAD146-512C-4E8E-A3A2-0C6575A08DE2}" type="presParOf" srcId="{7F1275B4-2C92-45C7-AAF6-629A5FD1D568}" destId="{5766F1AA-F961-42C8-A060-90CC3DD184DE}" srcOrd="1" destOrd="0" presId="urn:microsoft.com/office/officeart/2005/8/layout/orgChart1"/>
    <dgm:cxn modelId="{E4D43AD0-857B-4E18-A8F1-402F73A0C8C7}" type="presParOf" srcId="{7F1275B4-2C92-45C7-AAF6-629A5FD1D568}" destId="{DE0D7D03-D459-4EF0-96F8-D530A2B0830D}" srcOrd="2" destOrd="0" presId="urn:microsoft.com/office/officeart/2005/8/layout/orgChart1"/>
    <dgm:cxn modelId="{95351762-A980-4B14-8E17-54B6DC8B1383}" type="presParOf" srcId="{9C7A6E56-A244-481C-8345-C112555D64A9}" destId="{8093E6AE-7275-4F46-8650-7009E44F1072}" srcOrd="2" destOrd="0" presId="urn:microsoft.com/office/officeart/2005/8/layout/orgChart1"/>
    <dgm:cxn modelId="{B5E7AFF8-2B3B-474C-883F-849B6371C54C}" type="presParOf" srcId="{9C7A6E56-A244-481C-8345-C112555D64A9}" destId="{A083FDC1-6965-48A7-823B-E558177083DD}" srcOrd="3" destOrd="0" presId="urn:microsoft.com/office/officeart/2005/8/layout/orgChart1"/>
    <dgm:cxn modelId="{A2838570-5F39-43E3-AA71-463436D70C63}" type="presParOf" srcId="{A083FDC1-6965-48A7-823B-E558177083DD}" destId="{4E37F999-2F14-4F38-85F1-185B05818A3A}" srcOrd="0" destOrd="0" presId="urn:microsoft.com/office/officeart/2005/8/layout/orgChart1"/>
    <dgm:cxn modelId="{316B29D3-6687-47A2-B74E-AD4BE74B99B1}" type="presParOf" srcId="{4E37F999-2F14-4F38-85F1-185B05818A3A}" destId="{BA37F2DF-A142-42CB-B2BB-A721128E5E79}" srcOrd="0" destOrd="0" presId="urn:microsoft.com/office/officeart/2005/8/layout/orgChart1"/>
    <dgm:cxn modelId="{366CA805-D3B2-46D8-B045-CD40FB5DF368}" type="presParOf" srcId="{4E37F999-2F14-4F38-85F1-185B05818A3A}" destId="{0E6C3A56-2DDE-43FC-856D-8EDC21CD8F1A}" srcOrd="1" destOrd="0" presId="urn:microsoft.com/office/officeart/2005/8/layout/orgChart1"/>
    <dgm:cxn modelId="{08052238-CF24-4C28-9E66-84E465F392F4}" type="presParOf" srcId="{A083FDC1-6965-48A7-823B-E558177083DD}" destId="{63B0894C-83B6-48EF-BCD6-B0E4C8554FFC}" srcOrd="1" destOrd="0" presId="urn:microsoft.com/office/officeart/2005/8/layout/orgChart1"/>
    <dgm:cxn modelId="{0D87A7F0-9350-462C-8A36-C1A6CDA75BE0}" type="presParOf" srcId="{63B0894C-83B6-48EF-BCD6-B0E4C8554FFC}" destId="{F0A39D96-7FCD-4147-811B-2916E284FBF8}" srcOrd="0" destOrd="0" presId="urn:microsoft.com/office/officeart/2005/8/layout/orgChart1"/>
    <dgm:cxn modelId="{ACD3A376-B8A1-40D7-841B-1F0D77BBE048}" type="presParOf" srcId="{63B0894C-83B6-48EF-BCD6-B0E4C8554FFC}" destId="{FDD7057C-A911-462D-B9D7-40CCF9A32855}" srcOrd="1" destOrd="0" presId="urn:microsoft.com/office/officeart/2005/8/layout/orgChart1"/>
    <dgm:cxn modelId="{585D5531-9B1F-4B8B-ABCE-665E8B66C7E1}" type="presParOf" srcId="{FDD7057C-A911-462D-B9D7-40CCF9A32855}" destId="{AED06D9F-6A79-4709-9FE2-D35FA02002E3}" srcOrd="0" destOrd="0" presId="urn:microsoft.com/office/officeart/2005/8/layout/orgChart1"/>
    <dgm:cxn modelId="{23A5B867-8114-434F-B2EF-27271E040BF9}" type="presParOf" srcId="{AED06D9F-6A79-4709-9FE2-D35FA02002E3}" destId="{B2F7AC3C-D33B-4725-8E2E-186D77864E43}" srcOrd="0" destOrd="0" presId="urn:microsoft.com/office/officeart/2005/8/layout/orgChart1"/>
    <dgm:cxn modelId="{3526BEC2-A512-4C76-B346-FFCE2FF3A452}" type="presParOf" srcId="{AED06D9F-6A79-4709-9FE2-D35FA02002E3}" destId="{1C4EF788-8514-4BFC-9393-B1D60603ACE5}" srcOrd="1" destOrd="0" presId="urn:microsoft.com/office/officeart/2005/8/layout/orgChart1"/>
    <dgm:cxn modelId="{6C68079F-6C27-4C8C-B16D-075B7065A013}" type="presParOf" srcId="{FDD7057C-A911-462D-B9D7-40CCF9A32855}" destId="{93DB305A-5BD9-4F8B-BF92-750C70AE853E}" srcOrd="1" destOrd="0" presId="urn:microsoft.com/office/officeart/2005/8/layout/orgChart1"/>
    <dgm:cxn modelId="{AF91F8DA-6AD5-4F1E-9486-857E375F8497}" type="presParOf" srcId="{FDD7057C-A911-462D-B9D7-40CCF9A32855}" destId="{2ADD0F74-6002-4395-A50D-277B45392D12}" srcOrd="2" destOrd="0" presId="urn:microsoft.com/office/officeart/2005/8/layout/orgChart1"/>
    <dgm:cxn modelId="{CB73A4D4-82F5-4EB7-8810-BB7F7699FA8B}" type="presParOf" srcId="{A083FDC1-6965-48A7-823B-E558177083DD}" destId="{08705A89-62C4-4759-9723-3789E34C83DA}" srcOrd="2" destOrd="0" presId="urn:microsoft.com/office/officeart/2005/8/layout/orgChart1"/>
    <dgm:cxn modelId="{BE55369F-8F0C-4B09-BB9B-50A46EEE0939}" type="presParOf" srcId="{9C7A6E56-A244-481C-8345-C112555D64A9}" destId="{08965451-7605-434E-8D2B-5C23E8374E49}" srcOrd="4" destOrd="0" presId="urn:microsoft.com/office/officeart/2005/8/layout/orgChart1"/>
    <dgm:cxn modelId="{7ADE7546-27C7-4D43-BA8A-88D16C10FC32}" type="presParOf" srcId="{9C7A6E56-A244-481C-8345-C112555D64A9}" destId="{61794A00-7DBB-44BE-830A-6AEF0B1891E2}" srcOrd="5" destOrd="0" presId="urn:microsoft.com/office/officeart/2005/8/layout/orgChart1"/>
    <dgm:cxn modelId="{930B3A2A-357D-434C-A3CF-6914F5FD470B}" type="presParOf" srcId="{61794A00-7DBB-44BE-830A-6AEF0B1891E2}" destId="{DDAAC7D5-2169-4D05-B8EC-1FDCDD149AEF}" srcOrd="0" destOrd="0" presId="urn:microsoft.com/office/officeart/2005/8/layout/orgChart1"/>
    <dgm:cxn modelId="{B93054A4-D144-42B3-8BDD-FF2BAD587C7F}" type="presParOf" srcId="{DDAAC7D5-2169-4D05-B8EC-1FDCDD149AEF}" destId="{E97D5C4B-5736-4594-BC55-DA0F7D789609}" srcOrd="0" destOrd="0" presId="urn:microsoft.com/office/officeart/2005/8/layout/orgChart1"/>
    <dgm:cxn modelId="{1F369975-0E67-4FA0-994D-1A0418C6FEEA}" type="presParOf" srcId="{DDAAC7D5-2169-4D05-B8EC-1FDCDD149AEF}" destId="{50574513-215E-490E-9B7F-BC1B5A24DE40}" srcOrd="1" destOrd="0" presId="urn:microsoft.com/office/officeart/2005/8/layout/orgChart1"/>
    <dgm:cxn modelId="{D5039AE2-756B-4B21-AC9E-C4B6C2DAADEB}" type="presParOf" srcId="{61794A00-7DBB-44BE-830A-6AEF0B1891E2}" destId="{C23C5C33-105C-4562-AB72-8B505413EED1}" srcOrd="1" destOrd="0" presId="urn:microsoft.com/office/officeart/2005/8/layout/orgChart1"/>
    <dgm:cxn modelId="{FA602AAF-4F04-4ADE-9ABD-90864ED294C8}" type="presParOf" srcId="{61794A00-7DBB-44BE-830A-6AEF0B1891E2}" destId="{24E0AFE1-843C-4CF0-9293-1AE5648F5AA0}" srcOrd="2" destOrd="0" presId="urn:microsoft.com/office/officeart/2005/8/layout/orgChart1"/>
    <dgm:cxn modelId="{AC12547A-847B-4197-9125-3DA57F29A53B}" type="presParOf" srcId="{9C7A6E56-A244-481C-8345-C112555D64A9}" destId="{E29BA684-BCB8-4A84-8138-3A47A4BCA5B3}" srcOrd="6" destOrd="0" presId="urn:microsoft.com/office/officeart/2005/8/layout/orgChart1"/>
    <dgm:cxn modelId="{5E21DDFD-ED9C-476B-A810-E45882BEBA7A}" type="presParOf" srcId="{9C7A6E56-A244-481C-8345-C112555D64A9}" destId="{DC9A9B81-85F6-4EF5-B735-3AD23B76E1B2}" srcOrd="7" destOrd="0" presId="urn:microsoft.com/office/officeart/2005/8/layout/orgChart1"/>
    <dgm:cxn modelId="{7C221C5C-30E9-4B3D-B7D8-4D2987664F89}" type="presParOf" srcId="{DC9A9B81-85F6-4EF5-B735-3AD23B76E1B2}" destId="{E57BFFE4-69C1-4A03-ABCD-B7E6EB5CBBFD}" srcOrd="0" destOrd="0" presId="urn:microsoft.com/office/officeart/2005/8/layout/orgChart1"/>
    <dgm:cxn modelId="{FF894736-CEEC-4A85-A5C2-EBA54319234F}" type="presParOf" srcId="{E57BFFE4-69C1-4A03-ABCD-B7E6EB5CBBFD}" destId="{B22A37FD-7F00-4BA1-A665-2C3A317B7C83}" srcOrd="0" destOrd="0" presId="urn:microsoft.com/office/officeart/2005/8/layout/orgChart1"/>
    <dgm:cxn modelId="{E4F91BA2-8D34-48CD-BD9C-6DE630626BE1}" type="presParOf" srcId="{E57BFFE4-69C1-4A03-ABCD-B7E6EB5CBBFD}" destId="{760EEA3A-B137-4E68-A83E-F8B714F3CED6}" srcOrd="1" destOrd="0" presId="urn:microsoft.com/office/officeart/2005/8/layout/orgChart1"/>
    <dgm:cxn modelId="{A79BE8E3-B7FD-441E-84BD-7E8EDDB953BC}" type="presParOf" srcId="{DC9A9B81-85F6-4EF5-B735-3AD23B76E1B2}" destId="{9F6E24C5-0BBC-4AFB-AB3B-3A52482F854B}" srcOrd="1" destOrd="0" presId="urn:microsoft.com/office/officeart/2005/8/layout/orgChart1"/>
    <dgm:cxn modelId="{1CA31B7B-8A17-4B17-B244-07E00BBF7617}" type="presParOf" srcId="{DC9A9B81-85F6-4EF5-B735-3AD23B76E1B2}" destId="{320226C9-E878-42CC-9642-A8BC7A46A6F8}" srcOrd="2" destOrd="0" presId="urn:microsoft.com/office/officeart/2005/8/layout/orgChart1"/>
    <dgm:cxn modelId="{5EACC00E-9136-430E-BCC3-CD3376CA8541}" type="presParOf" srcId="{1F2048A3-F4A1-48E3-999D-41797A0EFAA4}" destId="{D41D6C05-B2F8-45C2-81F5-C7C01B294C9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0960058-F0EC-46A8-BBB3-569377F71F7F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E0C5A36F-A428-4B32-AB04-9E768FE2F04E}">
      <dgm:prSet phldrT="[Metin]"/>
      <dgm:spPr/>
      <dgm:t>
        <a:bodyPr/>
        <a:lstStyle/>
        <a:p>
          <a:r>
            <a:rPr lang="tr-TR" b="1" dirty="0" smtClean="0"/>
            <a:t>Veri</a:t>
          </a:r>
        </a:p>
        <a:p>
          <a:r>
            <a:rPr lang="tr-TR" b="1" dirty="0" smtClean="0"/>
            <a:t>(Data)</a:t>
          </a:r>
          <a:endParaRPr lang="tr-TR" b="1" dirty="0"/>
        </a:p>
      </dgm:t>
    </dgm:pt>
    <dgm:pt modelId="{1D91D1B0-F9B9-4A39-BBC8-5702B3D20E45}" type="parTrans" cxnId="{4D4CAFCE-C087-4F10-B27B-9A30A278323A}">
      <dgm:prSet/>
      <dgm:spPr/>
      <dgm:t>
        <a:bodyPr/>
        <a:lstStyle/>
        <a:p>
          <a:endParaRPr lang="tr-TR"/>
        </a:p>
      </dgm:t>
    </dgm:pt>
    <dgm:pt modelId="{9E3F850E-51C6-4EC0-9897-B50F50A971CB}" type="sibTrans" cxnId="{4D4CAFCE-C087-4F10-B27B-9A30A278323A}">
      <dgm:prSet/>
      <dgm:spPr/>
      <dgm:t>
        <a:bodyPr/>
        <a:lstStyle/>
        <a:p>
          <a:endParaRPr lang="tr-TR"/>
        </a:p>
      </dgm:t>
    </dgm:pt>
    <dgm:pt modelId="{1BC2AEA3-5AF2-4FD6-9B25-35F20CE150BD}">
      <dgm:prSet phldrT="[Metin]"/>
      <dgm:spPr/>
      <dgm:t>
        <a:bodyPr/>
        <a:lstStyle/>
        <a:p>
          <a:r>
            <a:rPr lang="tr-TR" b="1" dirty="0" smtClean="0"/>
            <a:t>Bilgi</a:t>
          </a:r>
        </a:p>
        <a:p>
          <a:r>
            <a:rPr lang="tr-TR" b="1" dirty="0" smtClean="0"/>
            <a:t>(Knowledge)</a:t>
          </a:r>
          <a:endParaRPr lang="tr-TR" b="1" dirty="0"/>
        </a:p>
      </dgm:t>
    </dgm:pt>
    <dgm:pt modelId="{61275F39-442E-4064-8421-015A966CBAF9}" type="parTrans" cxnId="{5E3775A2-4AAF-4DCA-8240-5A711F454903}">
      <dgm:prSet/>
      <dgm:spPr/>
      <dgm:t>
        <a:bodyPr/>
        <a:lstStyle/>
        <a:p>
          <a:endParaRPr lang="tr-TR"/>
        </a:p>
      </dgm:t>
    </dgm:pt>
    <dgm:pt modelId="{A27A7690-BF23-4A57-9AA9-F169690A73DF}" type="sibTrans" cxnId="{5E3775A2-4AAF-4DCA-8240-5A711F454903}">
      <dgm:prSet/>
      <dgm:spPr/>
      <dgm:t>
        <a:bodyPr/>
        <a:lstStyle/>
        <a:p>
          <a:endParaRPr lang="tr-TR"/>
        </a:p>
      </dgm:t>
    </dgm:pt>
    <dgm:pt modelId="{7ABD61C7-7256-4201-8BE2-81CD6B4E6CCD}">
      <dgm:prSet phldrT="[Metin]"/>
      <dgm:spPr/>
      <dgm:t>
        <a:bodyPr/>
        <a:lstStyle/>
        <a:p>
          <a:r>
            <a:rPr lang="tr-TR" b="1" dirty="0" smtClean="0"/>
            <a:t>Malumat</a:t>
          </a:r>
        </a:p>
        <a:p>
          <a:r>
            <a:rPr lang="tr-TR" b="1" dirty="0" smtClean="0"/>
            <a:t>(Information)</a:t>
          </a:r>
          <a:endParaRPr lang="tr-TR" b="1" dirty="0"/>
        </a:p>
      </dgm:t>
    </dgm:pt>
    <dgm:pt modelId="{D751803A-3531-433C-B6E0-F896FCA01EC9}" type="parTrans" cxnId="{2BBB30F2-0DC8-49D6-BBC1-88016EAD8FE0}">
      <dgm:prSet/>
      <dgm:spPr/>
      <dgm:t>
        <a:bodyPr/>
        <a:lstStyle/>
        <a:p>
          <a:endParaRPr lang="tr-TR"/>
        </a:p>
      </dgm:t>
    </dgm:pt>
    <dgm:pt modelId="{E82F8BFA-4617-4459-A23C-E4D51A93BC20}" type="sibTrans" cxnId="{2BBB30F2-0DC8-49D6-BBC1-88016EAD8FE0}">
      <dgm:prSet/>
      <dgm:spPr/>
      <dgm:t>
        <a:bodyPr/>
        <a:lstStyle/>
        <a:p>
          <a:endParaRPr lang="tr-TR"/>
        </a:p>
      </dgm:t>
    </dgm:pt>
    <dgm:pt modelId="{E9AA1321-7951-4AF2-A378-9ED896A62DFF}">
      <dgm:prSet/>
      <dgm:spPr/>
      <dgm:t>
        <a:bodyPr/>
        <a:lstStyle/>
        <a:p>
          <a:r>
            <a:rPr lang="tr-TR" b="1" dirty="0" smtClean="0"/>
            <a:t>BİLGELİK</a:t>
          </a:r>
        </a:p>
        <a:p>
          <a:r>
            <a:rPr lang="tr-TR" b="1" dirty="0" smtClean="0"/>
            <a:t>(WISDOM)</a:t>
          </a:r>
          <a:endParaRPr lang="tr-TR" b="1" dirty="0"/>
        </a:p>
      </dgm:t>
    </dgm:pt>
    <dgm:pt modelId="{3B129742-57C4-4749-88DB-947F0B863864}" type="parTrans" cxnId="{D0E30A4C-3596-4FB9-8536-075342656F4D}">
      <dgm:prSet/>
      <dgm:spPr/>
      <dgm:t>
        <a:bodyPr/>
        <a:lstStyle/>
        <a:p>
          <a:endParaRPr lang="tr-TR"/>
        </a:p>
      </dgm:t>
    </dgm:pt>
    <dgm:pt modelId="{39DABF07-7044-40D7-AF84-3375E7351F32}" type="sibTrans" cxnId="{D0E30A4C-3596-4FB9-8536-075342656F4D}">
      <dgm:prSet/>
      <dgm:spPr/>
      <dgm:t>
        <a:bodyPr/>
        <a:lstStyle/>
        <a:p>
          <a:endParaRPr lang="tr-TR"/>
        </a:p>
      </dgm:t>
    </dgm:pt>
    <dgm:pt modelId="{D15EB30A-DDD5-409B-9AEB-F3B0F6997042}" type="pres">
      <dgm:prSet presAssocID="{C0960058-F0EC-46A8-BBB3-569377F71F7F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29B43021-1D5B-4099-9056-BE880A9AEB54}" type="pres">
      <dgm:prSet presAssocID="{E0C5A36F-A428-4B32-AB04-9E768FE2F04E}" presName="composite" presStyleCnt="0"/>
      <dgm:spPr/>
    </dgm:pt>
    <dgm:pt modelId="{D93FB32C-302B-48A3-A104-D3DF19254D36}" type="pres">
      <dgm:prSet presAssocID="{E0C5A36F-A428-4B32-AB04-9E768FE2F04E}" presName="LShape" presStyleLbl="alignNode1" presStyleIdx="0" presStyleCnt="7"/>
      <dgm:spPr/>
    </dgm:pt>
    <dgm:pt modelId="{48C246EF-3282-4748-B391-FE67D954D5E1}" type="pres">
      <dgm:prSet presAssocID="{E0C5A36F-A428-4B32-AB04-9E768FE2F04E}" presName="ParentText" presStyleLbl="revTx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E036C04-C555-48DA-AD53-9894E8FB4A8B}" type="pres">
      <dgm:prSet presAssocID="{E0C5A36F-A428-4B32-AB04-9E768FE2F04E}" presName="Triangle" presStyleLbl="alignNode1" presStyleIdx="1" presStyleCnt="7"/>
      <dgm:spPr/>
    </dgm:pt>
    <dgm:pt modelId="{322AAB54-EB62-4700-AD13-F3FDA8C7B9A8}" type="pres">
      <dgm:prSet presAssocID="{9E3F850E-51C6-4EC0-9897-B50F50A971CB}" presName="sibTrans" presStyleCnt="0"/>
      <dgm:spPr/>
    </dgm:pt>
    <dgm:pt modelId="{D4303056-A5D6-459E-8A2B-3FA438CA3E35}" type="pres">
      <dgm:prSet presAssocID="{9E3F850E-51C6-4EC0-9897-B50F50A971CB}" presName="space" presStyleCnt="0"/>
      <dgm:spPr/>
    </dgm:pt>
    <dgm:pt modelId="{E91FB538-1999-420E-9217-84DC5C5D2BC9}" type="pres">
      <dgm:prSet presAssocID="{1BC2AEA3-5AF2-4FD6-9B25-35F20CE150BD}" presName="composite" presStyleCnt="0"/>
      <dgm:spPr/>
    </dgm:pt>
    <dgm:pt modelId="{E5BD157F-108C-4B52-A1E6-1F9066CA2B17}" type="pres">
      <dgm:prSet presAssocID="{1BC2AEA3-5AF2-4FD6-9B25-35F20CE150BD}" presName="LShape" presStyleLbl="alignNode1" presStyleIdx="2" presStyleCnt="7"/>
      <dgm:spPr/>
    </dgm:pt>
    <dgm:pt modelId="{D8F92821-B478-46A7-8F43-499F11976096}" type="pres">
      <dgm:prSet presAssocID="{1BC2AEA3-5AF2-4FD6-9B25-35F20CE150BD}" presName="ParentText" presStyleLbl="revTx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984E738-6072-4000-8B39-015027A95F5D}" type="pres">
      <dgm:prSet presAssocID="{1BC2AEA3-5AF2-4FD6-9B25-35F20CE150BD}" presName="Triangle" presStyleLbl="alignNode1" presStyleIdx="3" presStyleCnt="7"/>
      <dgm:spPr/>
    </dgm:pt>
    <dgm:pt modelId="{F0111A88-9BE2-4B5E-A7D6-7A981B98E38A}" type="pres">
      <dgm:prSet presAssocID="{A27A7690-BF23-4A57-9AA9-F169690A73DF}" presName="sibTrans" presStyleCnt="0"/>
      <dgm:spPr/>
    </dgm:pt>
    <dgm:pt modelId="{32466572-A5E0-4534-B167-1C5D82C36BD1}" type="pres">
      <dgm:prSet presAssocID="{A27A7690-BF23-4A57-9AA9-F169690A73DF}" presName="space" presStyleCnt="0"/>
      <dgm:spPr/>
    </dgm:pt>
    <dgm:pt modelId="{CCF8BDD7-BD40-480B-8A77-BDF1399CDC49}" type="pres">
      <dgm:prSet presAssocID="{7ABD61C7-7256-4201-8BE2-81CD6B4E6CCD}" presName="composite" presStyleCnt="0"/>
      <dgm:spPr/>
    </dgm:pt>
    <dgm:pt modelId="{18D80D0E-FF14-4701-A0CE-8A6576D93E07}" type="pres">
      <dgm:prSet presAssocID="{7ABD61C7-7256-4201-8BE2-81CD6B4E6CCD}" presName="LShape" presStyleLbl="alignNode1" presStyleIdx="4" presStyleCnt="7"/>
      <dgm:spPr/>
    </dgm:pt>
    <dgm:pt modelId="{5897037A-13DF-4C50-85CD-E969E0BFDC6B}" type="pres">
      <dgm:prSet presAssocID="{7ABD61C7-7256-4201-8BE2-81CD6B4E6CCD}" presName="ParentText" presStyleLbl="revTx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D60D3BF-586C-4FC5-ADE5-2F7ED88E4248}" type="pres">
      <dgm:prSet presAssocID="{7ABD61C7-7256-4201-8BE2-81CD6B4E6CCD}" presName="Triangle" presStyleLbl="alignNode1" presStyleIdx="5" presStyleCnt="7"/>
      <dgm:spPr/>
    </dgm:pt>
    <dgm:pt modelId="{125135FA-A9FA-4225-A526-D644E969E1E1}" type="pres">
      <dgm:prSet presAssocID="{E82F8BFA-4617-4459-A23C-E4D51A93BC20}" presName="sibTrans" presStyleCnt="0"/>
      <dgm:spPr/>
    </dgm:pt>
    <dgm:pt modelId="{4AA0FFD3-CFC7-4C52-BE26-836007059E0C}" type="pres">
      <dgm:prSet presAssocID="{E82F8BFA-4617-4459-A23C-E4D51A93BC20}" presName="space" presStyleCnt="0"/>
      <dgm:spPr/>
    </dgm:pt>
    <dgm:pt modelId="{17084EF7-D584-4D8B-9E86-0A4B36A12F63}" type="pres">
      <dgm:prSet presAssocID="{E9AA1321-7951-4AF2-A378-9ED896A62DFF}" presName="composite" presStyleCnt="0"/>
      <dgm:spPr/>
    </dgm:pt>
    <dgm:pt modelId="{108B51BE-338F-4D4B-9FF8-E1455774D5B9}" type="pres">
      <dgm:prSet presAssocID="{E9AA1321-7951-4AF2-A378-9ED896A62DFF}" presName="LShape" presStyleLbl="alignNode1" presStyleIdx="6" presStyleCnt="7"/>
      <dgm:spPr>
        <a:solidFill>
          <a:srgbClr val="FF0000"/>
        </a:solidFill>
        <a:ln>
          <a:solidFill>
            <a:srgbClr val="FF0000"/>
          </a:solidFill>
        </a:ln>
      </dgm:spPr>
    </dgm:pt>
    <dgm:pt modelId="{10AFE3F0-3256-47A7-A2DC-3FF7593BED9E}" type="pres">
      <dgm:prSet presAssocID="{E9AA1321-7951-4AF2-A378-9ED896A62DFF}" presName="ParentText" presStyleLbl="revTx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D6F5995C-A54E-493E-872A-5D3C3CD3E0C4}" type="presOf" srcId="{E0C5A36F-A428-4B32-AB04-9E768FE2F04E}" destId="{48C246EF-3282-4748-B391-FE67D954D5E1}" srcOrd="0" destOrd="0" presId="urn:microsoft.com/office/officeart/2009/3/layout/StepUpProcess"/>
    <dgm:cxn modelId="{71DDF42A-1D9B-4BEE-94E2-6C2C194088B5}" type="presOf" srcId="{E9AA1321-7951-4AF2-A378-9ED896A62DFF}" destId="{10AFE3F0-3256-47A7-A2DC-3FF7593BED9E}" srcOrd="0" destOrd="0" presId="urn:microsoft.com/office/officeart/2009/3/layout/StepUpProcess"/>
    <dgm:cxn modelId="{3611D4C6-7342-4437-90BD-006DDEA85BF9}" type="presOf" srcId="{C0960058-F0EC-46A8-BBB3-569377F71F7F}" destId="{D15EB30A-DDD5-409B-9AEB-F3B0F6997042}" srcOrd="0" destOrd="0" presId="urn:microsoft.com/office/officeart/2009/3/layout/StepUpProcess"/>
    <dgm:cxn modelId="{4D4CAFCE-C087-4F10-B27B-9A30A278323A}" srcId="{C0960058-F0EC-46A8-BBB3-569377F71F7F}" destId="{E0C5A36F-A428-4B32-AB04-9E768FE2F04E}" srcOrd="0" destOrd="0" parTransId="{1D91D1B0-F9B9-4A39-BBC8-5702B3D20E45}" sibTransId="{9E3F850E-51C6-4EC0-9897-B50F50A971CB}"/>
    <dgm:cxn modelId="{CC7AE114-4AE6-481E-9BF0-C804F14DC579}" type="presOf" srcId="{1BC2AEA3-5AF2-4FD6-9B25-35F20CE150BD}" destId="{D8F92821-B478-46A7-8F43-499F11976096}" srcOrd="0" destOrd="0" presId="urn:microsoft.com/office/officeart/2009/3/layout/StepUpProcess"/>
    <dgm:cxn modelId="{D0E30A4C-3596-4FB9-8536-075342656F4D}" srcId="{C0960058-F0EC-46A8-BBB3-569377F71F7F}" destId="{E9AA1321-7951-4AF2-A378-9ED896A62DFF}" srcOrd="3" destOrd="0" parTransId="{3B129742-57C4-4749-88DB-947F0B863864}" sibTransId="{39DABF07-7044-40D7-AF84-3375E7351F32}"/>
    <dgm:cxn modelId="{2BBB30F2-0DC8-49D6-BBC1-88016EAD8FE0}" srcId="{C0960058-F0EC-46A8-BBB3-569377F71F7F}" destId="{7ABD61C7-7256-4201-8BE2-81CD6B4E6CCD}" srcOrd="2" destOrd="0" parTransId="{D751803A-3531-433C-B6E0-F896FCA01EC9}" sibTransId="{E82F8BFA-4617-4459-A23C-E4D51A93BC20}"/>
    <dgm:cxn modelId="{F4467863-8C38-4C9F-8993-867BC0C996E4}" type="presOf" srcId="{7ABD61C7-7256-4201-8BE2-81CD6B4E6CCD}" destId="{5897037A-13DF-4C50-85CD-E969E0BFDC6B}" srcOrd="0" destOrd="0" presId="urn:microsoft.com/office/officeart/2009/3/layout/StepUpProcess"/>
    <dgm:cxn modelId="{5E3775A2-4AAF-4DCA-8240-5A711F454903}" srcId="{C0960058-F0EC-46A8-BBB3-569377F71F7F}" destId="{1BC2AEA3-5AF2-4FD6-9B25-35F20CE150BD}" srcOrd="1" destOrd="0" parTransId="{61275F39-442E-4064-8421-015A966CBAF9}" sibTransId="{A27A7690-BF23-4A57-9AA9-F169690A73DF}"/>
    <dgm:cxn modelId="{C75E00D4-2B4C-4372-BB86-BF8FDC8BA4CA}" type="presParOf" srcId="{D15EB30A-DDD5-409B-9AEB-F3B0F6997042}" destId="{29B43021-1D5B-4099-9056-BE880A9AEB54}" srcOrd="0" destOrd="0" presId="urn:microsoft.com/office/officeart/2009/3/layout/StepUpProcess"/>
    <dgm:cxn modelId="{06C5014F-A282-4E45-AD69-73C113D8FEE9}" type="presParOf" srcId="{29B43021-1D5B-4099-9056-BE880A9AEB54}" destId="{D93FB32C-302B-48A3-A104-D3DF19254D36}" srcOrd="0" destOrd="0" presId="urn:microsoft.com/office/officeart/2009/3/layout/StepUpProcess"/>
    <dgm:cxn modelId="{64A11078-067B-4832-8C1E-34107E859577}" type="presParOf" srcId="{29B43021-1D5B-4099-9056-BE880A9AEB54}" destId="{48C246EF-3282-4748-B391-FE67D954D5E1}" srcOrd="1" destOrd="0" presId="urn:microsoft.com/office/officeart/2009/3/layout/StepUpProcess"/>
    <dgm:cxn modelId="{B8977A82-ECC6-4ACA-9669-EDDBDF9AB838}" type="presParOf" srcId="{29B43021-1D5B-4099-9056-BE880A9AEB54}" destId="{BE036C04-C555-48DA-AD53-9894E8FB4A8B}" srcOrd="2" destOrd="0" presId="urn:microsoft.com/office/officeart/2009/3/layout/StepUpProcess"/>
    <dgm:cxn modelId="{B6B88B9A-6326-451A-B1F8-5C7780CD473E}" type="presParOf" srcId="{D15EB30A-DDD5-409B-9AEB-F3B0F6997042}" destId="{322AAB54-EB62-4700-AD13-F3FDA8C7B9A8}" srcOrd="1" destOrd="0" presId="urn:microsoft.com/office/officeart/2009/3/layout/StepUpProcess"/>
    <dgm:cxn modelId="{3179E4A8-A3A1-4635-B62A-C6E79DC6EA1D}" type="presParOf" srcId="{322AAB54-EB62-4700-AD13-F3FDA8C7B9A8}" destId="{D4303056-A5D6-459E-8A2B-3FA438CA3E35}" srcOrd="0" destOrd="0" presId="urn:microsoft.com/office/officeart/2009/3/layout/StepUpProcess"/>
    <dgm:cxn modelId="{7C6C7F75-3ED3-4789-91E6-690E946712A0}" type="presParOf" srcId="{D15EB30A-DDD5-409B-9AEB-F3B0F6997042}" destId="{E91FB538-1999-420E-9217-84DC5C5D2BC9}" srcOrd="2" destOrd="0" presId="urn:microsoft.com/office/officeart/2009/3/layout/StepUpProcess"/>
    <dgm:cxn modelId="{FA05A74C-D04A-4C47-8238-66B9379665D4}" type="presParOf" srcId="{E91FB538-1999-420E-9217-84DC5C5D2BC9}" destId="{E5BD157F-108C-4B52-A1E6-1F9066CA2B17}" srcOrd="0" destOrd="0" presId="urn:microsoft.com/office/officeart/2009/3/layout/StepUpProcess"/>
    <dgm:cxn modelId="{7CE8614E-98A5-4B25-9F11-14828523B136}" type="presParOf" srcId="{E91FB538-1999-420E-9217-84DC5C5D2BC9}" destId="{D8F92821-B478-46A7-8F43-499F11976096}" srcOrd="1" destOrd="0" presId="urn:microsoft.com/office/officeart/2009/3/layout/StepUpProcess"/>
    <dgm:cxn modelId="{C03021A3-41E0-44A0-85FA-C35116AA9B9D}" type="presParOf" srcId="{E91FB538-1999-420E-9217-84DC5C5D2BC9}" destId="{B984E738-6072-4000-8B39-015027A95F5D}" srcOrd="2" destOrd="0" presId="urn:microsoft.com/office/officeart/2009/3/layout/StepUpProcess"/>
    <dgm:cxn modelId="{2828ABEC-E4AE-4292-AE00-354AA0F48E54}" type="presParOf" srcId="{D15EB30A-DDD5-409B-9AEB-F3B0F6997042}" destId="{F0111A88-9BE2-4B5E-A7D6-7A981B98E38A}" srcOrd="3" destOrd="0" presId="urn:microsoft.com/office/officeart/2009/3/layout/StepUpProcess"/>
    <dgm:cxn modelId="{2863C0D8-95DD-4BF2-85A3-DD0E55D76651}" type="presParOf" srcId="{F0111A88-9BE2-4B5E-A7D6-7A981B98E38A}" destId="{32466572-A5E0-4534-B167-1C5D82C36BD1}" srcOrd="0" destOrd="0" presId="urn:microsoft.com/office/officeart/2009/3/layout/StepUpProcess"/>
    <dgm:cxn modelId="{618C9F83-C7D6-4414-A5CE-05234C8E77EA}" type="presParOf" srcId="{D15EB30A-DDD5-409B-9AEB-F3B0F6997042}" destId="{CCF8BDD7-BD40-480B-8A77-BDF1399CDC49}" srcOrd="4" destOrd="0" presId="urn:microsoft.com/office/officeart/2009/3/layout/StepUpProcess"/>
    <dgm:cxn modelId="{38738437-217D-466E-B153-3AF15642E621}" type="presParOf" srcId="{CCF8BDD7-BD40-480B-8A77-BDF1399CDC49}" destId="{18D80D0E-FF14-4701-A0CE-8A6576D93E07}" srcOrd="0" destOrd="0" presId="urn:microsoft.com/office/officeart/2009/3/layout/StepUpProcess"/>
    <dgm:cxn modelId="{6CDF0349-69B9-4C87-BF22-C0159D9A5909}" type="presParOf" srcId="{CCF8BDD7-BD40-480B-8A77-BDF1399CDC49}" destId="{5897037A-13DF-4C50-85CD-E969E0BFDC6B}" srcOrd="1" destOrd="0" presId="urn:microsoft.com/office/officeart/2009/3/layout/StepUpProcess"/>
    <dgm:cxn modelId="{854632B1-F0C5-4221-BA68-0AF15EE1842B}" type="presParOf" srcId="{CCF8BDD7-BD40-480B-8A77-BDF1399CDC49}" destId="{6D60D3BF-586C-4FC5-ADE5-2F7ED88E4248}" srcOrd="2" destOrd="0" presId="urn:microsoft.com/office/officeart/2009/3/layout/StepUpProcess"/>
    <dgm:cxn modelId="{35CBBEEA-2359-44DB-B4C3-001D9CAC44B3}" type="presParOf" srcId="{D15EB30A-DDD5-409B-9AEB-F3B0F6997042}" destId="{125135FA-A9FA-4225-A526-D644E969E1E1}" srcOrd="5" destOrd="0" presId="urn:microsoft.com/office/officeart/2009/3/layout/StepUpProcess"/>
    <dgm:cxn modelId="{8E4A5D90-E766-4EE2-899B-CF444B69413B}" type="presParOf" srcId="{125135FA-A9FA-4225-A526-D644E969E1E1}" destId="{4AA0FFD3-CFC7-4C52-BE26-836007059E0C}" srcOrd="0" destOrd="0" presId="urn:microsoft.com/office/officeart/2009/3/layout/StepUpProcess"/>
    <dgm:cxn modelId="{04708B86-C172-4444-B68A-DC9C492588E8}" type="presParOf" srcId="{D15EB30A-DDD5-409B-9AEB-F3B0F6997042}" destId="{17084EF7-D584-4D8B-9E86-0A4B36A12F63}" srcOrd="6" destOrd="0" presId="urn:microsoft.com/office/officeart/2009/3/layout/StepUpProcess"/>
    <dgm:cxn modelId="{C523354F-0006-417E-A256-89445C953AB8}" type="presParOf" srcId="{17084EF7-D584-4D8B-9E86-0A4B36A12F63}" destId="{108B51BE-338F-4D4B-9FF8-E1455774D5B9}" srcOrd="0" destOrd="0" presId="urn:microsoft.com/office/officeart/2009/3/layout/StepUpProcess"/>
    <dgm:cxn modelId="{18653C61-00BB-434A-87E4-FD9B45EA3CF7}" type="presParOf" srcId="{17084EF7-D584-4D8B-9E86-0A4B36A12F63}" destId="{10AFE3F0-3256-47A7-A2DC-3FF7593BED9E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E7BAE2C-14E2-4331-B690-1480FF3A9401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A70991BA-20B2-408B-B71D-3B41C6F52C61}">
      <dgm:prSet phldrT="[Metin]"/>
      <dgm:spPr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6200000" scaled="0"/>
        </a:gradFill>
      </dgm:spPr>
      <dgm:t>
        <a:bodyPr/>
        <a:lstStyle/>
        <a:p>
          <a:r>
            <a:rPr lang="tr-TR" b="1" dirty="0" smtClean="0"/>
            <a:t>BİLİM</a:t>
          </a:r>
          <a:endParaRPr lang="tr-TR" b="1" dirty="0"/>
        </a:p>
      </dgm:t>
    </dgm:pt>
    <dgm:pt modelId="{F5C23E5E-CD9E-4DE1-B388-338474D32932}" type="parTrans" cxnId="{88D35CDC-07A3-4CD1-8F03-43CF3434E8A2}">
      <dgm:prSet/>
      <dgm:spPr/>
      <dgm:t>
        <a:bodyPr/>
        <a:lstStyle/>
        <a:p>
          <a:endParaRPr lang="tr-TR" b="1"/>
        </a:p>
      </dgm:t>
    </dgm:pt>
    <dgm:pt modelId="{156A2B1B-379E-418D-8C46-4C626A3520E2}" type="sibTrans" cxnId="{88D35CDC-07A3-4CD1-8F03-43CF3434E8A2}">
      <dgm:prSet/>
      <dgm:spPr/>
      <dgm:t>
        <a:bodyPr/>
        <a:lstStyle/>
        <a:p>
          <a:endParaRPr lang="tr-TR" b="1"/>
        </a:p>
      </dgm:t>
    </dgm:pt>
    <dgm:pt modelId="{AA6CCB2D-4F94-4C28-B64F-9281D9257535}">
      <dgm:prSet phldrT="[Metin]"/>
      <dgm:spPr/>
      <dgm:t>
        <a:bodyPr/>
        <a:lstStyle/>
        <a:p>
          <a:pPr algn="ctr"/>
          <a:r>
            <a:rPr lang="tr-TR" b="1" dirty="0" smtClean="0"/>
            <a:t>BİLİMSEL BİLGİ:</a:t>
          </a:r>
        </a:p>
        <a:p>
          <a:pPr algn="l"/>
          <a:r>
            <a:rPr lang="tr-TR" b="1" dirty="0" smtClean="0"/>
            <a:t>Belli özelliklere sahip bilgiler bütünü</a:t>
          </a:r>
          <a:endParaRPr lang="tr-TR" b="1" dirty="0"/>
        </a:p>
      </dgm:t>
    </dgm:pt>
    <dgm:pt modelId="{E15E4603-0B3B-46B3-A568-086A217D2915}" type="parTrans" cxnId="{2C0C724A-71D1-4DA8-92DE-4C623A0E7899}">
      <dgm:prSet/>
      <dgm:spPr/>
      <dgm:t>
        <a:bodyPr/>
        <a:lstStyle/>
        <a:p>
          <a:endParaRPr lang="tr-TR" b="1"/>
        </a:p>
      </dgm:t>
    </dgm:pt>
    <dgm:pt modelId="{BA597C07-F3B3-40AE-B6B0-9CCB1381EABA}" type="sibTrans" cxnId="{2C0C724A-71D1-4DA8-92DE-4C623A0E7899}">
      <dgm:prSet/>
      <dgm:spPr/>
      <dgm:t>
        <a:bodyPr/>
        <a:lstStyle/>
        <a:p>
          <a:endParaRPr lang="tr-TR" b="1"/>
        </a:p>
      </dgm:t>
    </dgm:pt>
    <dgm:pt modelId="{3771DC4D-E589-4AD3-9FA5-63D0A6C0C056}">
      <dgm:prSet phldrT="[Metin]"/>
      <dgm:spPr/>
      <dgm:t>
        <a:bodyPr/>
        <a:lstStyle/>
        <a:p>
          <a:pPr algn="ctr"/>
          <a:r>
            <a:rPr lang="tr-TR" b="1" dirty="0" smtClean="0"/>
            <a:t>BİLİMSEL YÖNTEM:</a:t>
          </a:r>
        </a:p>
        <a:p>
          <a:pPr algn="l"/>
          <a:r>
            <a:rPr lang="tr-TR" b="1" dirty="0" smtClean="0"/>
            <a:t>Bilgi elde etme süreci</a:t>
          </a:r>
          <a:endParaRPr lang="tr-TR" b="1" dirty="0"/>
        </a:p>
      </dgm:t>
    </dgm:pt>
    <dgm:pt modelId="{24493967-1256-4887-B454-71250CF92478}" type="parTrans" cxnId="{B0707F4D-4494-493A-926F-F21224195A3A}">
      <dgm:prSet/>
      <dgm:spPr/>
      <dgm:t>
        <a:bodyPr/>
        <a:lstStyle/>
        <a:p>
          <a:endParaRPr lang="tr-TR" b="1"/>
        </a:p>
      </dgm:t>
    </dgm:pt>
    <dgm:pt modelId="{73923796-F4F0-4130-98E6-51B18B23E0B7}" type="sibTrans" cxnId="{B0707F4D-4494-493A-926F-F21224195A3A}">
      <dgm:prSet/>
      <dgm:spPr/>
      <dgm:t>
        <a:bodyPr/>
        <a:lstStyle/>
        <a:p>
          <a:endParaRPr lang="tr-TR" b="1"/>
        </a:p>
      </dgm:t>
    </dgm:pt>
    <dgm:pt modelId="{94EE19B5-689D-4010-9ACB-0E2E5D2C439E}" type="pres">
      <dgm:prSet presAssocID="{1E7BAE2C-14E2-4331-B690-1480FF3A940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7D5B11AF-4C9D-43AE-80B1-2E8E59715525}" type="pres">
      <dgm:prSet presAssocID="{A70991BA-20B2-408B-B71D-3B41C6F52C61}" presName="hierRoot1" presStyleCnt="0">
        <dgm:presLayoutVars>
          <dgm:hierBranch val="init"/>
        </dgm:presLayoutVars>
      </dgm:prSet>
      <dgm:spPr/>
    </dgm:pt>
    <dgm:pt modelId="{C2EB2202-30AC-4142-9A4C-7AB442DEFAA1}" type="pres">
      <dgm:prSet presAssocID="{A70991BA-20B2-408B-B71D-3B41C6F52C61}" presName="rootComposite1" presStyleCnt="0"/>
      <dgm:spPr/>
    </dgm:pt>
    <dgm:pt modelId="{73A408B1-2BA2-4FB9-A879-08D5B4A0C32E}" type="pres">
      <dgm:prSet presAssocID="{A70991BA-20B2-408B-B71D-3B41C6F52C61}" presName="rootText1" presStyleLbl="node0" presStyleIdx="0" presStyleCnt="1" custScaleY="5878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B49B896-D3DC-484C-8A77-C7D0F25427CE}" type="pres">
      <dgm:prSet presAssocID="{A70991BA-20B2-408B-B71D-3B41C6F52C61}" presName="rootConnector1" presStyleLbl="node1" presStyleIdx="0" presStyleCnt="0"/>
      <dgm:spPr/>
      <dgm:t>
        <a:bodyPr/>
        <a:lstStyle/>
        <a:p>
          <a:endParaRPr lang="tr-TR"/>
        </a:p>
      </dgm:t>
    </dgm:pt>
    <dgm:pt modelId="{E0D96DBF-0ABB-42B9-BDAB-99F94A9859F4}" type="pres">
      <dgm:prSet presAssocID="{A70991BA-20B2-408B-B71D-3B41C6F52C61}" presName="hierChild2" presStyleCnt="0"/>
      <dgm:spPr/>
    </dgm:pt>
    <dgm:pt modelId="{A7653413-7E80-4F5B-A3F6-5FC2F716FADD}" type="pres">
      <dgm:prSet presAssocID="{E15E4603-0B3B-46B3-A568-086A217D2915}" presName="Name37" presStyleLbl="parChTrans1D2" presStyleIdx="0" presStyleCnt="2"/>
      <dgm:spPr/>
      <dgm:t>
        <a:bodyPr/>
        <a:lstStyle/>
        <a:p>
          <a:endParaRPr lang="tr-TR"/>
        </a:p>
      </dgm:t>
    </dgm:pt>
    <dgm:pt modelId="{627CC150-D821-4BE8-AD37-52C453967356}" type="pres">
      <dgm:prSet presAssocID="{AA6CCB2D-4F94-4C28-B64F-9281D9257535}" presName="hierRoot2" presStyleCnt="0">
        <dgm:presLayoutVars>
          <dgm:hierBranch val="init"/>
        </dgm:presLayoutVars>
      </dgm:prSet>
      <dgm:spPr/>
    </dgm:pt>
    <dgm:pt modelId="{14ECEF8B-405F-4F7E-AEF6-F2EEA63B55E6}" type="pres">
      <dgm:prSet presAssocID="{AA6CCB2D-4F94-4C28-B64F-9281D9257535}" presName="rootComposite" presStyleCnt="0"/>
      <dgm:spPr/>
    </dgm:pt>
    <dgm:pt modelId="{0710E9E1-CE82-4A83-BDC8-368D045C7548}" type="pres">
      <dgm:prSet presAssocID="{AA6CCB2D-4F94-4C28-B64F-9281D9257535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DCAA6DE-CA31-4E35-87B0-803D14F4FB33}" type="pres">
      <dgm:prSet presAssocID="{AA6CCB2D-4F94-4C28-B64F-9281D9257535}" presName="rootConnector" presStyleLbl="node2" presStyleIdx="0" presStyleCnt="2"/>
      <dgm:spPr/>
      <dgm:t>
        <a:bodyPr/>
        <a:lstStyle/>
        <a:p>
          <a:endParaRPr lang="tr-TR"/>
        </a:p>
      </dgm:t>
    </dgm:pt>
    <dgm:pt modelId="{6B50C470-A541-41DD-80C7-4D8E81F85474}" type="pres">
      <dgm:prSet presAssocID="{AA6CCB2D-4F94-4C28-B64F-9281D9257535}" presName="hierChild4" presStyleCnt="0"/>
      <dgm:spPr/>
    </dgm:pt>
    <dgm:pt modelId="{5935A54E-9A33-45D0-B9AA-E306B2A47EA3}" type="pres">
      <dgm:prSet presAssocID="{AA6CCB2D-4F94-4C28-B64F-9281D9257535}" presName="hierChild5" presStyleCnt="0"/>
      <dgm:spPr/>
    </dgm:pt>
    <dgm:pt modelId="{2E24D0CE-DE69-47FF-8542-58473AB1E985}" type="pres">
      <dgm:prSet presAssocID="{24493967-1256-4887-B454-71250CF92478}" presName="Name37" presStyleLbl="parChTrans1D2" presStyleIdx="1" presStyleCnt="2"/>
      <dgm:spPr/>
      <dgm:t>
        <a:bodyPr/>
        <a:lstStyle/>
        <a:p>
          <a:endParaRPr lang="tr-TR"/>
        </a:p>
      </dgm:t>
    </dgm:pt>
    <dgm:pt modelId="{1220DEDD-DD52-467E-A950-FC4C55E3FF1D}" type="pres">
      <dgm:prSet presAssocID="{3771DC4D-E589-4AD3-9FA5-63D0A6C0C056}" presName="hierRoot2" presStyleCnt="0">
        <dgm:presLayoutVars>
          <dgm:hierBranch val="init"/>
        </dgm:presLayoutVars>
      </dgm:prSet>
      <dgm:spPr/>
    </dgm:pt>
    <dgm:pt modelId="{98C7B691-C9D4-449F-8DD6-073344D3876D}" type="pres">
      <dgm:prSet presAssocID="{3771DC4D-E589-4AD3-9FA5-63D0A6C0C056}" presName="rootComposite" presStyleCnt="0"/>
      <dgm:spPr/>
    </dgm:pt>
    <dgm:pt modelId="{53141638-307B-4805-AB46-6EF4481EE233}" type="pres">
      <dgm:prSet presAssocID="{3771DC4D-E589-4AD3-9FA5-63D0A6C0C056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2BB4474-53AE-43DE-85D4-7CC4F5D43A94}" type="pres">
      <dgm:prSet presAssocID="{3771DC4D-E589-4AD3-9FA5-63D0A6C0C056}" presName="rootConnector" presStyleLbl="node2" presStyleIdx="1" presStyleCnt="2"/>
      <dgm:spPr/>
      <dgm:t>
        <a:bodyPr/>
        <a:lstStyle/>
        <a:p>
          <a:endParaRPr lang="tr-TR"/>
        </a:p>
      </dgm:t>
    </dgm:pt>
    <dgm:pt modelId="{1F9887D5-C2DF-4488-AEB5-8DC7C91E6D51}" type="pres">
      <dgm:prSet presAssocID="{3771DC4D-E589-4AD3-9FA5-63D0A6C0C056}" presName="hierChild4" presStyleCnt="0"/>
      <dgm:spPr/>
    </dgm:pt>
    <dgm:pt modelId="{8BE268F7-AA6D-4D6A-93F9-B68D4C07AE11}" type="pres">
      <dgm:prSet presAssocID="{3771DC4D-E589-4AD3-9FA5-63D0A6C0C056}" presName="hierChild5" presStyleCnt="0"/>
      <dgm:spPr/>
    </dgm:pt>
    <dgm:pt modelId="{4DC44E65-3642-460E-B93C-15A8B5B6BDE4}" type="pres">
      <dgm:prSet presAssocID="{A70991BA-20B2-408B-B71D-3B41C6F52C61}" presName="hierChild3" presStyleCnt="0"/>
      <dgm:spPr/>
    </dgm:pt>
  </dgm:ptLst>
  <dgm:cxnLst>
    <dgm:cxn modelId="{174EDC8C-D87F-4B65-8396-69470BD13167}" type="presOf" srcId="{E15E4603-0B3B-46B3-A568-086A217D2915}" destId="{A7653413-7E80-4F5B-A3F6-5FC2F716FADD}" srcOrd="0" destOrd="0" presId="urn:microsoft.com/office/officeart/2005/8/layout/orgChart1"/>
    <dgm:cxn modelId="{48EBCA29-C472-4E51-BCFE-AADDBE56E856}" type="presOf" srcId="{A70991BA-20B2-408B-B71D-3B41C6F52C61}" destId="{73A408B1-2BA2-4FB9-A879-08D5B4A0C32E}" srcOrd="0" destOrd="0" presId="urn:microsoft.com/office/officeart/2005/8/layout/orgChart1"/>
    <dgm:cxn modelId="{76D644E4-A5A7-4704-AF52-4652C6A2D1C5}" type="presOf" srcId="{A70991BA-20B2-408B-B71D-3B41C6F52C61}" destId="{BB49B896-D3DC-484C-8A77-C7D0F25427CE}" srcOrd="1" destOrd="0" presId="urn:microsoft.com/office/officeart/2005/8/layout/orgChart1"/>
    <dgm:cxn modelId="{88D35CDC-07A3-4CD1-8F03-43CF3434E8A2}" srcId="{1E7BAE2C-14E2-4331-B690-1480FF3A9401}" destId="{A70991BA-20B2-408B-B71D-3B41C6F52C61}" srcOrd="0" destOrd="0" parTransId="{F5C23E5E-CD9E-4DE1-B388-338474D32932}" sibTransId="{156A2B1B-379E-418D-8C46-4C626A3520E2}"/>
    <dgm:cxn modelId="{8EF82BEE-6952-4586-BF46-4A964638333E}" type="presOf" srcId="{3771DC4D-E589-4AD3-9FA5-63D0A6C0C056}" destId="{72BB4474-53AE-43DE-85D4-7CC4F5D43A94}" srcOrd="1" destOrd="0" presId="urn:microsoft.com/office/officeart/2005/8/layout/orgChart1"/>
    <dgm:cxn modelId="{2C0C724A-71D1-4DA8-92DE-4C623A0E7899}" srcId="{A70991BA-20B2-408B-B71D-3B41C6F52C61}" destId="{AA6CCB2D-4F94-4C28-B64F-9281D9257535}" srcOrd="0" destOrd="0" parTransId="{E15E4603-0B3B-46B3-A568-086A217D2915}" sibTransId="{BA597C07-F3B3-40AE-B6B0-9CCB1381EABA}"/>
    <dgm:cxn modelId="{64F9D51F-96ED-46E0-B454-BB15F3512E98}" type="presOf" srcId="{AA6CCB2D-4F94-4C28-B64F-9281D9257535}" destId="{4DCAA6DE-CA31-4E35-87B0-803D14F4FB33}" srcOrd="1" destOrd="0" presId="urn:microsoft.com/office/officeart/2005/8/layout/orgChart1"/>
    <dgm:cxn modelId="{483AF7A9-AA8E-4E46-BCF0-4739ADE36FCE}" type="presOf" srcId="{24493967-1256-4887-B454-71250CF92478}" destId="{2E24D0CE-DE69-47FF-8542-58473AB1E985}" srcOrd="0" destOrd="0" presId="urn:microsoft.com/office/officeart/2005/8/layout/orgChart1"/>
    <dgm:cxn modelId="{B0707F4D-4494-493A-926F-F21224195A3A}" srcId="{A70991BA-20B2-408B-B71D-3B41C6F52C61}" destId="{3771DC4D-E589-4AD3-9FA5-63D0A6C0C056}" srcOrd="1" destOrd="0" parTransId="{24493967-1256-4887-B454-71250CF92478}" sibTransId="{73923796-F4F0-4130-98E6-51B18B23E0B7}"/>
    <dgm:cxn modelId="{D3EE6FFD-BDBA-47E9-9F60-E5D9D38B1525}" type="presOf" srcId="{1E7BAE2C-14E2-4331-B690-1480FF3A9401}" destId="{94EE19B5-689D-4010-9ACB-0E2E5D2C439E}" srcOrd="0" destOrd="0" presId="urn:microsoft.com/office/officeart/2005/8/layout/orgChart1"/>
    <dgm:cxn modelId="{20FD0C4F-C1DE-4AD4-A0C2-8C522AFC5E5C}" type="presOf" srcId="{3771DC4D-E589-4AD3-9FA5-63D0A6C0C056}" destId="{53141638-307B-4805-AB46-6EF4481EE233}" srcOrd="0" destOrd="0" presId="urn:microsoft.com/office/officeart/2005/8/layout/orgChart1"/>
    <dgm:cxn modelId="{A6382894-D13E-4371-9836-D7CD0E62DF14}" type="presOf" srcId="{AA6CCB2D-4F94-4C28-B64F-9281D9257535}" destId="{0710E9E1-CE82-4A83-BDC8-368D045C7548}" srcOrd="0" destOrd="0" presId="urn:microsoft.com/office/officeart/2005/8/layout/orgChart1"/>
    <dgm:cxn modelId="{33CCC335-192F-4A8B-BBDE-FAE46C6DB47C}" type="presParOf" srcId="{94EE19B5-689D-4010-9ACB-0E2E5D2C439E}" destId="{7D5B11AF-4C9D-43AE-80B1-2E8E59715525}" srcOrd="0" destOrd="0" presId="urn:microsoft.com/office/officeart/2005/8/layout/orgChart1"/>
    <dgm:cxn modelId="{39113FDE-B1D7-4B6B-B975-69895B5060FE}" type="presParOf" srcId="{7D5B11AF-4C9D-43AE-80B1-2E8E59715525}" destId="{C2EB2202-30AC-4142-9A4C-7AB442DEFAA1}" srcOrd="0" destOrd="0" presId="urn:microsoft.com/office/officeart/2005/8/layout/orgChart1"/>
    <dgm:cxn modelId="{45DD7FED-2643-4F40-8876-B0C1091DA5A5}" type="presParOf" srcId="{C2EB2202-30AC-4142-9A4C-7AB442DEFAA1}" destId="{73A408B1-2BA2-4FB9-A879-08D5B4A0C32E}" srcOrd="0" destOrd="0" presId="urn:microsoft.com/office/officeart/2005/8/layout/orgChart1"/>
    <dgm:cxn modelId="{F4CB627B-F1A8-4423-B318-F5822096D6E9}" type="presParOf" srcId="{C2EB2202-30AC-4142-9A4C-7AB442DEFAA1}" destId="{BB49B896-D3DC-484C-8A77-C7D0F25427CE}" srcOrd="1" destOrd="0" presId="urn:microsoft.com/office/officeart/2005/8/layout/orgChart1"/>
    <dgm:cxn modelId="{373AA46B-32F9-4E06-912D-889D921D8FB7}" type="presParOf" srcId="{7D5B11AF-4C9D-43AE-80B1-2E8E59715525}" destId="{E0D96DBF-0ABB-42B9-BDAB-99F94A9859F4}" srcOrd="1" destOrd="0" presId="urn:microsoft.com/office/officeart/2005/8/layout/orgChart1"/>
    <dgm:cxn modelId="{D6E09EF1-EE01-4A82-9D48-6424B9671016}" type="presParOf" srcId="{E0D96DBF-0ABB-42B9-BDAB-99F94A9859F4}" destId="{A7653413-7E80-4F5B-A3F6-5FC2F716FADD}" srcOrd="0" destOrd="0" presId="urn:microsoft.com/office/officeart/2005/8/layout/orgChart1"/>
    <dgm:cxn modelId="{E9455308-F1AF-4CF2-B141-E416DE824EE2}" type="presParOf" srcId="{E0D96DBF-0ABB-42B9-BDAB-99F94A9859F4}" destId="{627CC150-D821-4BE8-AD37-52C453967356}" srcOrd="1" destOrd="0" presId="urn:microsoft.com/office/officeart/2005/8/layout/orgChart1"/>
    <dgm:cxn modelId="{E1C7FE74-DF8E-4356-8C87-05CA6F3F283C}" type="presParOf" srcId="{627CC150-D821-4BE8-AD37-52C453967356}" destId="{14ECEF8B-405F-4F7E-AEF6-F2EEA63B55E6}" srcOrd="0" destOrd="0" presId="urn:microsoft.com/office/officeart/2005/8/layout/orgChart1"/>
    <dgm:cxn modelId="{BF3EB799-768E-4D2D-B93B-A99C7BCBED69}" type="presParOf" srcId="{14ECEF8B-405F-4F7E-AEF6-F2EEA63B55E6}" destId="{0710E9E1-CE82-4A83-BDC8-368D045C7548}" srcOrd="0" destOrd="0" presId="urn:microsoft.com/office/officeart/2005/8/layout/orgChart1"/>
    <dgm:cxn modelId="{B6FC1784-8319-4727-A20E-A8AAC3F4755D}" type="presParOf" srcId="{14ECEF8B-405F-4F7E-AEF6-F2EEA63B55E6}" destId="{4DCAA6DE-CA31-4E35-87B0-803D14F4FB33}" srcOrd="1" destOrd="0" presId="urn:microsoft.com/office/officeart/2005/8/layout/orgChart1"/>
    <dgm:cxn modelId="{26C58E13-8AF1-424D-9978-A042082C42E7}" type="presParOf" srcId="{627CC150-D821-4BE8-AD37-52C453967356}" destId="{6B50C470-A541-41DD-80C7-4D8E81F85474}" srcOrd="1" destOrd="0" presId="urn:microsoft.com/office/officeart/2005/8/layout/orgChart1"/>
    <dgm:cxn modelId="{10532AE1-E03C-464E-BCAF-173471D837BF}" type="presParOf" srcId="{627CC150-D821-4BE8-AD37-52C453967356}" destId="{5935A54E-9A33-45D0-B9AA-E306B2A47EA3}" srcOrd="2" destOrd="0" presId="urn:microsoft.com/office/officeart/2005/8/layout/orgChart1"/>
    <dgm:cxn modelId="{05392CF1-54AE-42ED-BCD4-09CE2C4C9E11}" type="presParOf" srcId="{E0D96DBF-0ABB-42B9-BDAB-99F94A9859F4}" destId="{2E24D0CE-DE69-47FF-8542-58473AB1E985}" srcOrd="2" destOrd="0" presId="urn:microsoft.com/office/officeart/2005/8/layout/orgChart1"/>
    <dgm:cxn modelId="{FE700CF5-7EA3-47E0-B2FC-8127D3683444}" type="presParOf" srcId="{E0D96DBF-0ABB-42B9-BDAB-99F94A9859F4}" destId="{1220DEDD-DD52-467E-A950-FC4C55E3FF1D}" srcOrd="3" destOrd="0" presId="urn:microsoft.com/office/officeart/2005/8/layout/orgChart1"/>
    <dgm:cxn modelId="{61EE0803-E3D3-4482-A1CA-647F19BB2E1A}" type="presParOf" srcId="{1220DEDD-DD52-467E-A950-FC4C55E3FF1D}" destId="{98C7B691-C9D4-449F-8DD6-073344D3876D}" srcOrd="0" destOrd="0" presId="urn:microsoft.com/office/officeart/2005/8/layout/orgChart1"/>
    <dgm:cxn modelId="{92DA8F9F-7F91-41FB-81B4-66EDEFFB7CCD}" type="presParOf" srcId="{98C7B691-C9D4-449F-8DD6-073344D3876D}" destId="{53141638-307B-4805-AB46-6EF4481EE233}" srcOrd="0" destOrd="0" presId="urn:microsoft.com/office/officeart/2005/8/layout/orgChart1"/>
    <dgm:cxn modelId="{676A12CD-7CEA-47D7-88F0-A2B79909C39D}" type="presParOf" srcId="{98C7B691-C9D4-449F-8DD6-073344D3876D}" destId="{72BB4474-53AE-43DE-85D4-7CC4F5D43A94}" srcOrd="1" destOrd="0" presId="urn:microsoft.com/office/officeart/2005/8/layout/orgChart1"/>
    <dgm:cxn modelId="{6C8726A0-1D53-489B-867F-D3443776ECAA}" type="presParOf" srcId="{1220DEDD-DD52-467E-A950-FC4C55E3FF1D}" destId="{1F9887D5-C2DF-4488-AEB5-8DC7C91E6D51}" srcOrd="1" destOrd="0" presId="urn:microsoft.com/office/officeart/2005/8/layout/orgChart1"/>
    <dgm:cxn modelId="{E6B09757-7704-4A94-8705-84466756E9B3}" type="presParOf" srcId="{1220DEDD-DD52-467E-A950-FC4C55E3FF1D}" destId="{8BE268F7-AA6D-4D6A-93F9-B68D4C07AE11}" srcOrd="2" destOrd="0" presId="urn:microsoft.com/office/officeart/2005/8/layout/orgChart1"/>
    <dgm:cxn modelId="{76D25011-6B37-444B-8596-AD2C32568427}" type="presParOf" srcId="{7D5B11AF-4C9D-43AE-80B1-2E8E59715525}" destId="{4DC44E65-3642-460E-B93C-15A8B5B6BDE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9BA684-BCB8-4A84-8138-3A47A4BCA5B3}">
      <dsp:nvSpPr>
        <dsp:cNvPr id="0" name=""/>
        <dsp:cNvSpPr/>
      </dsp:nvSpPr>
      <dsp:spPr>
        <a:xfrm>
          <a:off x="4248472" y="2103469"/>
          <a:ext cx="3327429" cy="7322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9731"/>
              </a:lnTo>
              <a:lnTo>
                <a:pt x="3327429" y="539731"/>
              </a:lnTo>
              <a:lnTo>
                <a:pt x="3327429" y="73222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965451-7605-434E-8D2B-5C23E8374E49}">
      <dsp:nvSpPr>
        <dsp:cNvPr id="0" name=""/>
        <dsp:cNvSpPr/>
      </dsp:nvSpPr>
      <dsp:spPr>
        <a:xfrm>
          <a:off x="4248472" y="2103469"/>
          <a:ext cx="1109143" cy="7322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9731"/>
              </a:lnTo>
              <a:lnTo>
                <a:pt x="1109143" y="539731"/>
              </a:lnTo>
              <a:lnTo>
                <a:pt x="1109143" y="73222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A39D96-7FCD-4147-811B-2916E284FBF8}">
      <dsp:nvSpPr>
        <dsp:cNvPr id="0" name=""/>
        <dsp:cNvSpPr/>
      </dsp:nvSpPr>
      <dsp:spPr>
        <a:xfrm>
          <a:off x="2406011" y="3752344"/>
          <a:ext cx="274994" cy="8433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3315"/>
              </a:lnTo>
              <a:lnTo>
                <a:pt x="274994" y="84331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93E6AE-7275-4F46-8650-7009E44F1072}">
      <dsp:nvSpPr>
        <dsp:cNvPr id="0" name=""/>
        <dsp:cNvSpPr/>
      </dsp:nvSpPr>
      <dsp:spPr>
        <a:xfrm>
          <a:off x="3139328" y="2103469"/>
          <a:ext cx="1109143" cy="732226"/>
        </a:xfrm>
        <a:custGeom>
          <a:avLst/>
          <a:gdLst/>
          <a:ahLst/>
          <a:cxnLst/>
          <a:rect l="0" t="0" r="0" b="0"/>
          <a:pathLst>
            <a:path>
              <a:moveTo>
                <a:pt x="1109143" y="0"/>
              </a:moveTo>
              <a:lnTo>
                <a:pt x="1109143" y="539731"/>
              </a:lnTo>
              <a:lnTo>
                <a:pt x="0" y="539731"/>
              </a:lnTo>
              <a:lnTo>
                <a:pt x="0" y="73222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0691EA-D2B2-4F5B-803E-EACD270C9F3B}">
      <dsp:nvSpPr>
        <dsp:cNvPr id="0" name=""/>
        <dsp:cNvSpPr/>
      </dsp:nvSpPr>
      <dsp:spPr>
        <a:xfrm>
          <a:off x="921042" y="2103469"/>
          <a:ext cx="3327429" cy="732226"/>
        </a:xfrm>
        <a:custGeom>
          <a:avLst/>
          <a:gdLst/>
          <a:ahLst/>
          <a:cxnLst/>
          <a:rect l="0" t="0" r="0" b="0"/>
          <a:pathLst>
            <a:path>
              <a:moveTo>
                <a:pt x="3327429" y="0"/>
              </a:moveTo>
              <a:lnTo>
                <a:pt x="3327429" y="539731"/>
              </a:lnTo>
              <a:lnTo>
                <a:pt x="0" y="539731"/>
              </a:lnTo>
              <a:lnTo>
                <a:pt x="0" y="73222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7A0E97-6D57-4D3C-8AF4-AA1784529F62}">
      <dsp:nvSpPr>
        <dsp:cNvPr id="0" name=""/>
        <dsp:cNvSpPr/>
      </dsp:nvSpPr>
      <dsp:spPr>
        <a:xfrm>
          <a:off x="2343981" y="1079501"/>
          <a:ext cx="3808980" cy="1023968"/>
        </a:xfrm>
        <a:prstGeom prst="rect">
          <a:avLst/>
        </a:prstGeom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smtClean="0"/>
            <a:t>ARAŞTIRMA EĞİTİMİNİN İÇERİĞİ</a:t>
          </a:r>
          <a:endParaRPr lang="tr-TR" sz="2800" b="1" kern="1200" dirty="0"/>
        </a:p>
      </dsp:txBody>
      <dsp:txXfrm>
        <a:off x="2343981" y="1079501"/>
        <a:ext cx="3808980" cy="1023968"/>
      </dsp:txXfrm>
    </dsp:sp>
    <dsp:sp modelId="{4B2D7292-A4FF-4386-B51A-47D638E28F25}">
      <dsp:nvSpPr>
        <dsp:cNvPr id="0" name=""/>
        <dsp:cNvSpPr/>
      </dsp:nvSpPr>
      <dsp:spPr>
        <a:xfrm>
          <a:off x="4395" y="2835696"/>
          <a:ext cx="1833294" cy="91664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b="1" kern="1200" dirty="0" smtClean="0"/>
            <a:t>İstatistik</a:t>
          </a:r>
          <a:endParaRPr lang="tr-TR" sz="2100" b="1" kern="1200" dirty="0"/>
        </a:p>
      </dsp:txBody>
      <dsp:txXfrm>
        <a:off x="4395" y="2835696"/>
        <a:ext cx="1833294" cy="916647"/>
      </dsp:txXfrm>
    </dsp:sp>
    <dsp:sp modelId="{BA37F2DF-A142-42CB-B2BB-A721128E5E79}">
      <dsp:nvSpPr>
        <dsp:cNvPr id="0" name=""/>
        <dsp:cNvSpPr/>
      </dsp:nvSpPr>
      <dsp:spPr>
        <a:xfrm>
          <a:off x="2222681" y="2835696"/>
          <a:ext cx="1833294" cy="91664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b="1" kern="1200" dirty="0" smtClean="0"/>
            <a:t>Araştırma Yöntemleri</a:t>
          </a:r>
          <a:endParaRPr lang="tr-TR" sz="2100" b="1" kern="1200" dirty="0"/>
        </a:p>
      </dsp:txBody>
      <dsp:txXfrm>
        <a:off x="2222681" y="2835696"/>
        <a:ext cx="1833294" cy="916647"/>
      </dsp:txXfrm>
    </dsp:sp>
    <dsp:sp modelId="{B2F7AC3C-D33B-4725-8E2E-186D77864E43}">
      <dsp:nvSpPr>
        <dsp:cNvPr id="0" name=""/>
        <dsp:cNvSpPr/>
      </dsp:nvSpPr>
      <dsp:spPr>
        <a:xfrm>
          <a:off x="2681005" y="4137335"/>
          <a:ext cx="1833294" cy="91664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b="1" kern="1200" dirty="0" smtClean="0"/>
            <a:t>Kaynak Tarama ve Araştırma Raporu Yazma</a:t>
          </a:r>
          <a:endParaRPr lang="tr-TR" sz="2100" b="1" kern="1200" dirty="0"/>
        </a:p>
      </dsp:txBody>
      <dsp:txXfrm>
        <a:off x="2681005" y="4137335"/>
        <a:ext cx="1833294" cy="916647"/>
      </dsp:txXfrm>
    </dsp:sp>
    <dsp:sp modelId="{E97D5C4B-5736-4594-BC55-DA0F7D789609}">
      <dsp:nvSpPr>
        <dsp:cNvPr id="0" name=""/>
        <dsp:cNvSpPr/>
      </dsp:nvSpPr>
      <dsp:spPr>
        <a:xfrm>
          <a:off x="4440967" y="2835696"/>
          <a:ext cx="1833294" cy="91664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b="1" kern="1200" dirty="0" smtClean="0"/>
            <a:t>Ölçme ve Değerlendirme</a:t>
          </a:r>
          <a:endParaRPr lang="tr-TR" sz="2100" b="1" kern="1200" dirty="0"/>
        </a:p>
      </dsp:txBody>
      <dsp:txXfrm>
        <a:off x="4440967" y="2835696"/>
        <a:ext cx="1833294" cy="916647"/>
      </dsp:txXfrm>
    </dsp:sp>
    <dsp:sp modelId="{B22A37FD-7F00-4BA1-A665-2C3A317B7C83}">
      <dsp:nvSpPr>
        <dsp:cNvPr id="0" name=""/>
        <dsp:cNvSpPr/>
      </dsp:nvSpPr>
      <dsp:spPr>
        <a:xfrm>
          <a:off x="6659254" y="2835696"/>
          <a:ext cx="1833294" cy="91664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b="1" kern="1200" dirty="0" smtClean="0"/>
            <a:t>Bilgi ve İletişim Teknolojileri</a:t>
          </a:r>
          <a:endParaRPr lang="tr-TR" sz="2100" b="1" kern="1200" dirty="0"/>
        </a:p>
      </dsp:txBody>
      <dsp:txXfrm>
        <a:off x="6659254" y="2835696"/>
        <a:ext cx="1833294" cy="91664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3FB32C-302B-48A3-A104-D3DF19254D36}">
      <dsp:nvSpPr>
        <dsp:cNvPr id="0" name=""/>
        <dsp:cNvSpPr/>
      </dsp:nvSpPr>
      <dsp:spPr>
        <a:xfrm rot="5400000">
          <a:off x="399559" y="2142892"/>
          <a:ext cx="1191606" cy="1982805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C246EF-3282-4748-B391-FE67D954D5E1}">
      <dsp:nvSpPr>
        <dsp:cNvPr id="0" name=""/>
        <dsp:cNvSpPr/>
      </dsp:nvSpPr>
      <dsp:spPr>
        <a:xfrm>
          <a:off x="200651" y="2735324"/>
          <a:ext cx="1790088" cy="15691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b="1" kern="1200" dirty="0" smtClean="0"/>
            <a:t>Veri</a:t>
          </a:r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b="1" kern="1200" dirty="0" smtClean="0"/>
            <a:t>(Data)</a:t>
          </a:r>
          <a:endParaRPr lang="tr-TR" sz="2200" b="1" kern="1200" dirty="0"/>
        </a:p>
      </dsp:txBody>
      <dsp:txXfrm>
        <a:off x="200651" y="2735324"/>
        <a:ext cx="1790088" cy="1569117"/>
      </dsp:txXfrm>
    </dsp:sp>
    <dsp:sp modelId="{BE036C04-C555-48DA-AD53-9894E8FB4A8B}">
      <dsp:nvSpPr>
        <dsp:cNvPr id="0" name=""/>
        <dsp:cNvSpPr/>
      </dsp:nvSpPr>
      <dsp:spPr>
        <a:xfrm>
          <a:off x="1652986" y="1996915"/>
          <a:ext cx="337752" cy="337752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BD157F-108C-4B52-A1E6-1F9066CA2B17}">
      <dsp:nvSpPr>
        <dsp:cNvPr id="0" name=""/>
        <dsp:cNvSpPr/>
      </dsp:nvSpPr>
      <dsp:spPr>
        <a:xfrm rot="5400000">
          <a:off x="2590977" y="1600623"/>
          <a:ext cx="1191606" cy="1982805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F92821-B478-46A7-8F43-499F11976096}">
      <dsp:nvSpPr>
        <dsp:cNvPr id="0" name=""/>
        <dsp:cNvSpPr/>
      </dsp:nvSpPr>
      <dsp:spPr>
        <a:xfrm>
          <a:off x="2392068" y="2193055"/>
          <a:ext cx="1790088" cy="15691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b="1" kern="1200" dirty="0" smtClean="0"/>
            <a:t>Bilgi</a:t>
          </a:r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b="1" kern="1200" dirty="0" smtClean="0"/>
            <a:t>(Knowledge)</a:t>
          </a:r>
          <a:endParaRPr lang="tr-TR" sz="2200" b="1" kern="1200" dirty="0"/>
        </a:p>
      </dsp:txBody>
      <dsp:txXfrm>
        <a:off x="2392068" y="2193055"/>
        <a:ext cx="1790088" cy="1569117"/>
      </dsp:txXfrm>
    </dsp:sp>
    <dsp:sp modelId="{B984E738-6072-4000-8B39-015027A95F5D}">
      <dsp:nvSpPr>
        <dsp:cNvPr id="0" name=""/>
        <dsp:cNvSpPr/>
      </dsp:nvSpPr>
      <dsp:spPr>
        <a:xfrm>
          <a:off x="3844404" y="1454647"/>
          <a:ext cx="337752" cy="337752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D80D0E-FF14-4701-A0CE-8A6576D93E07}">
      <dsp:nvSpPr>
        <dsp:cNvPr id="0" name=""/>
        <dsp:cNvSpPr/>
      </dsp:nvSpPr>
      <dsp:spPr>
        <a:xfrm rot="5400000">
          <a:off x="4782394" y="1058355"/>
          <a:ext cx="1191606" cy="1982805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97037A-13DF-4C50-85CD-E969E0BFDC6B}">
      <dsp:nvSpPr>
        <dsp:cNvPr id="0" name=""/>
        <dsp:cNvSpPr/>
      </dsp:nvSpPr>
      <dsp:spPr>
        <a:xfrm>
          <a:off x="4583486" y="1650787"/>
          <a:ext cx="1790088" cy="15691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b="1" kern="1200" dirty="0" smtClean="0"/>
            <a:t>Malumat</a:t>
          </a:r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b="1" kern="1200" dirty="0" smtClean="0"/>
            <a:t>(Information)</a:t>
          </a:r>
          <a:endParaRPr lang="tr-TR" sz="2200" b="1" kern="1200" dirty="0"/>
        </a:p>
      </dsp:txBody>
      <dsp:txXfrm>
        <a:off x="4583486" y="1650787"/>
        <a:ext cx="1790088" cy="1569117"/>
      </dsp:txXfrm>
    </dsp:sp>
    <dsp:sp modelId="{6D60D3BF-586C-4FC5-ADE5-2F7ED88E4248}">
      <dsp:nvSpPr>
        <dsp:cNvPr id="0" name=""/>
        <dsp:cNvSpPr/>
      </dsp:nvSpPr>
      <dsp:spPr>
        <a:xfrm>
          <a:off x="6035821" y="912378"/>
          <a:ext cx="337752" cy="337752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8B51BE-338F-4D4B-9FF8-E1455774D5B9}">
      <dsp:nvSpPr>
        <dsp:cNvPr id="0" name=""/>
        <dsp:cNvSpPr/>
      </dsp:nvSpPr>
      <dsp:spPr>
        <a:xfrm rot="5400000">
          <a:off x="6973812" y="516086"/>
          <a:ext cx="1191606" cy="1982805"/>
        </a:xfrm>
        <a:prstGeom prst="corner">
          <a:avLst>
            <a:gd name="adj1" fmla="val 16120"/>
            <a:gd name="adj2" fmla="val 16110"/>
          </a:avLst>
        </a:prstGeom>
        <a:solidFill>
          <a:srgbClr val="FF0000"/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AFE3F0-3256-47A7-A2DC-3FF7593BED9E}">
      <dsp:nvSpPr>
        <dsp:cNvPr id="0" name=""/>
        <dsp:cNvSpPr/>
      </dsp:nvSpPr>
      <dsp:spPr>
        <a:xfrm>
          <a:off x="6774903" y="1108518"/>
          <a:ext cx="1790088" cy="15691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b="1" kern="1200" dirty="0" smtClean="0"/>
            <a:t>BİLGELİK</a:t>
          </a:r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b="1" kern="1200" dirty="0" smtClean="0"/>
            <a:t>(WISDOM)</a:t>
          </a:r>
          <a:endParaRPr lang="tr-TR" sz="2200" b="1" kern="1200" dirty="0"/>
        </a:p>
      </dsp:txBody>
      <dsp:txXfrm>
        <a:off x="6774903" y="1108518"/>
        <a:ext cx="1790088" cy="156911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24D0CE-DE69-47FF-8542-58473AB1E985}">
      <dsp:nvSpPr>
        <dsp:cNvPr id="0" name=""/>
        <dsp:cNvSpPr/>
      </dsp:nvSpPr>
      <dsp:spPr>
        <a:xfrm>
          <a:off x="4284476" y="1498019"/>
          <a:ext cx="2344667" cy="8138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6925"/>
              </a:lnTo>
              <a:lnTo>
                <a:pt x="2344667" y="406925"/>
              </a:lnTo>
              <a:lnTo>
                <a:pt x="2344667" y="81385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653413-7E80-4F5B-A3F6-5FC2F716FADD}">
      <dsp:nvSpPr>
        <dsp:cNvPr id="0" name=""/>
        <dsp:cNvSpPr/>
      </dsp:nvSpPr>
      <dsp:spPr>
        <a:xfrm>
          <a:off x="1939808" y="1498019"/>
          <a:ext cx="2344667" cy="813851"/>
        </a:xfrm>
        <a:custGeom>
          <a:avLst/>
          <a:gdLst/>
          <a:ahLst/>
          <a:cxnLst/>
          <a:rect l="0" t="0" r="0" b="0"/>
          <a:pathLst>
            <a:path>
              <a:moveTo>
                <a:pt x="2344667" y="0"/>
              </a:moveTo>
              <a:lnTo>
                <a:pt x="2344667" y="406925"/>
              </a:lnTo>
              <a:lnTo>
                <a:pt x="0" y="406925"/>
              </a:lnTo>
              <a:lnTo>
                <a:pt x="0" y="81385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A408B1-2BA2-4FB9-A879-08D5B4A0C32E}">
      <dsp:nvSpPr>
        <dsp:cNvPr id="0" name=""/>
        <dsp:cNvSpPr/>
      </dsp:nvSpPr>
      <dsp:spPr>
        <a:xfrm>
          <a:off x="2346733" y="358898"/>
          <a:ext cx="3875484" cy="1139121"/>
        </a:xfrm>
        <a:prstGeom prst="rect">
          <a:avLst/>
        </a:prstGeom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500" b="1" kern="1200" dirty="0" smtClean="0"/>
            <a:t>BİLİM</a:t>
          </a:r>
          <a:endParaRPr lang="tr-TR" sz="3500" b="1" kern="1200" dirty="0"/>
        </a:p>
      </dsp:txBody>
      <dsp:txXfrm>
        <a:off x="2346733" y="358898"/>
        <a:ext cx="3875484" cy="1139121"/>
      </dsp:txXfrm>
    </dsp:sp>
    <dsp:sp modelId="{0710E9E1-CE82-4A83-BDC8-368D045C7548}">
      <dsp:nvSpPr>
        <dsp:cNvPr id="0" name=""/>
        <dsp:cNvSpPr/>
      </dsp:nvSpPr>
      <dsp:spPr>
        <a:xfrm>
          <a:off x="2065" y="2311871"/>
          <a:ext cx="3875484" cy="193774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500" b="1" kern="1200" dirty="0" smtClean="0"/>
            <a:t>BİLİMSEL BİLGİ:</a:t>
          </a:r>
        </a:p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500" b="1" kern="1200" dirty="0" smtClean="0"/>
            <a:t>Belli özelliklere sahip bilgiler bütünü</a:t>
          </a:r>
          <a:endParaRPr lang="tr-TR" sz="3500" b="1" kern="1200" dirty="0"/>
        </a:p>
      </dsp:txBody>
      <dsp:txXfrm>
        <a:off x="2065" y="2311871"/>
        <a:ext cx="3875484" cy="1937742"/>
      </dsp:txXfrm>
    </dsp:sp>
    <dsp:sp modelId="{53141638-307B-4805-AB46-6EF4481EE233}">
      <dsp:nvSpPr>
        <dsp:cNvPr id="0" name=""/>
        <dsp:cNvSpPr/>
      </dsp:nvSpPr>
      <dsp:spPr>
        <a:xfrm>
          <a:off x="4691401" y="2311871"/>
          <a:ext cx="3875484" cy="193774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500" b="1" kern="1200" dirty="0" smtClean="0"/>
            <a:t>BİLİMSEL YÖNTEM:</a:t>
          </a:r>
        </a:p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500" b="1" kern="1200" dirty="0" smtClean="0"/>
            <a:t>Bilgi elde etme süreci</a:t>
          </a:r>
          <a:endParaRPr lang="tr-TR" sz="3500" b="1" kern="1200" dirty="0"/>
        </a:p>
      </dsp:txBody>
      <dsp:txXfrm>
        <a:off x="4691401" y="2311871"/>
        <a:ext cx="3875484" cy="19377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E11EF-35E6-4B96-BACB-EC9B217A8FF8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73A26-D151-4BD3-882B-566A401EAC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0855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E11EF-35E6-4B96-BACB-EC9B217A8FF8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73A26-D151-4BD3-882B-566A401EAC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027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E11EF-35E6-4B96-BACB-EC9B217A8FF8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73A26-D151-4BD3-882B-566A401EAC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5753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E11EF-35E6-4B96-BACB-EC9B217A8FF8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73A26-D151-4BD3-882B-566A401EAC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0030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E11EF-35E6-4B96-BACB-EC9B217A8FF8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73A26-D151-4BD3-882B-566A401EAC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5720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E11EF-35E6-4B96-BACB-EC9B217A8FF8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73A26-D151-4BD3-882B-566A401EAC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6566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E11EF-35E6-4B96-BACB-EC9B217A8FF8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73A26-D151-4BD3-882B-566A401EAC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8033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E11EF-35E6-4B96-BACB-EC9B217A8FF8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73A26-D151-4BD3-882B-566A401EAC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306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E11EF-35E6-4B96-BACB-EC9B217A8FF8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73A26-D151-4BD3-882B-566A401EAC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7897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E11EF-35E6-4B96-BACB-EC9B217A8FF8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73A26-D151-4BD3-882B-566A401EAC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3776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E11EF-35E6-4B96-BACB-EC9B217A8FF8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73A26-D151-4BD3-882B-566A401EAC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6707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3E11EF-35E6-4B96-BACB-EC9B217A8FF8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173A26-D151-4BD3-882B-566A401EAC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5909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148478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7030A0"/>
                </a:solidFill>
              </a:rPr>
              <a:t>BİLİMSEL ARAŞTIRMA </a:t>
            </a:r>
            <a:r>
              <a:rPr lang="tr-TR" b="1" dirty="0" smtClean="0">
                <a:solidFill>
                  <a:srgbClr val="7030A0"/>
                </a:solidFill>
              </a:rPr>
              <a:t>YÖNTEMLERİ</a:t>
            </a:r>
            <a:r>
              <a:rPr lang="en-GB" b="1" dirty="0" smtClean="0">
                <a:solidFill>
                  <a:srgbClr val="7030A0"/>
                </a:solidFill>
              </a:rPr>
              <a:t/>
            </a:r>
            <a:br>
              <a:rPr lang="en-GB" b="1" dirty="0" smtClean="0">
                <a:solidFill>
                  <a:srgbClr val="7030A0"/>
                </a:solidFill>
              </a:rPr>
            </a:br>
            <a:r>
              <a:rPr lang="en-GB" b="1" dirty="0" smtClean="0">
                <a:solidFill>
                  <a:srgbClr val="7030A0"/>
                </a:solidFill>
              </a:rPr>
              <a:t/>
            </a:r>
            <a:br>
              <a:rPr lang="en-GB" b="1" dirty="0" smtClean="0">
                <a:solidFill>
                  <a:srgbClr val="7030A0"/>
                </a:solidFill>
              </a:rPr>
            </a:br>
            <a:r>
              <a:rPr lang="en-GB" b="1" dirty="0" smtClean="0">
                <a:solidFill>
                  <a:srgbClr val="7030A0"/>
                </a:solidFill>
              </a:rPr>
              <a:t>ÜNİTE 1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Dr.Ergül</a:t>
            </a:r>
            <a:r>
              <a:rPr lang="tr-TR" dirty="0" smtClean="0"/>
              <a:t> Demir</a:t>
            </a:r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780928"/>
            <a:ext cx="2314575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2780928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6800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Bilim</a:t>
            </a:r>
            <a:endParaRPr lang="tr-TR" dirty="0"/>
          </a:p>
        </p:txBody>
      </p:sp>
      <p:sp>
        <p:nvSpPr>
          <p:cNvPr id="4" name="AutoShape 2" descr="Image result for bilim nedi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1635899209"/>
              </p:ext>
            </p:extLst>
          </p:nvPr>
        </p:nvGraphicFramePr>
        <p:xfrm>
          <a:off x="323528" y="1340768"/>
          <a:ext cx="8568952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7908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 rot="614841">
            <a:off x="819003" y="436652"/>
            <a:ext cx="2152053" cy="2081039"/>
          </a:xfr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b="1" dirty="0" smtClean="0"/>
              <a:t>Amaçları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Anlama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Açıklama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Tahmin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Kontrol</a:t>
            </a:r>
            <a:endParaRPr lang="tr-TR" dirty="0"/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4071667" y="337329"/>
            <a:ext cx="5036837" cy="4429128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16200000" scaled="0"/>
          </a:gradFill>
        </p:spPr>
        <p:txBody>
          <a:bodyPr vert="horz" lIns="91440" tIns="45720" rIns="91440" bIns="45720" numCol="2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b="1" dirty="0" smtClean="0"/>
              <a:t>Özellikleri</a:t>
            </a:r>
          </a:p>
          <a:p>
            <a:r>
              <a:rPr lang="tr-TR" dirty="0" smtClean="0"/>
              <a:t>Nesnel</a:t>
            </a:r>
          </a:p>
          <a:p>
            <a:r>
              <a:rPr lang="tr-TR" dirty="0" smtClean="0"/>
              <a:t>Rasyonel</a:t>
            </a:r>
          </a:p>
          <a:p>
            <a:r>
              <a:rPr lang="tr-TR" dirty="0" smtClean="0"/>
              <a:t>Olgusal</a:t>
            </a:r>
          </a:p>
          <a:p>
            <a:r>
              <a:rPr lang="tr-TR" dirty="0" smtClean="0"/>
              <a:t>Açık (Denetlenebilir)</a:t>
            </a:r>
          </a:p>
          <a:p>
            <a:r>
              <a:rPr lang="tr-TR" dirty="0" err="1" smtClean="0"/>
              <a:t>Varsayımsal</a:t>
            </a:r>
            <a:endParaRPr lang="tr-TR" dirty="0" smtClean="0"/>
          </a:p>
          <a:p>
            <a:r>
              <a:rPr lang="tr-TR" dirty="0" smtClean="0"/>
              <a:t>Olasılıklı</a:t>
            </a:r>
          </a:p>
          <a:p>
            <a:r>
              <a:rPr lang="tr-TR" dirty="0" err="1" smtClean="0"/>
              <a:t>Genellenebilir</a:t>
            </a:r>
            <a:endParaRPr lang="tr-TR" dirty="0" smtClean="0"/>
          </a:p>
          <a:p>
            <a:r>
              <a:rPr lang="tr-TR" dirty="0" smtClean="0"/>
              <a:t>Birikimli (Sürekli)</a:t>
            </a:r>
          </a:p>
          <a:p>
            <a:endParaRPr lang="tr-TR" dirty="0" smtClean="0"/>
          </a:p>
          <a:p>
            <a:r>
              <a:rPr lang="tr-TR" dirty="0" smtClean="0"/>
              <a:t>Özgün</a:t>
            </a:r>
          </a:p>
          <a:p>
            <a:r>
              <a:rPr lang="tr-TR" dirty="0" smtClean="0"/>
              <a:t>Uzmanlığa dayalı</a:t>
            </a:r>
          </a:p>
          <a:p>
            <a:r>
              <a:rPr lang="tr-TR" dirty="0" smtClean="0"/>
              <a:t>Gözleme dayalı</a:t>
            </a:r>
          </a:p>
          <a:p>
            <a:r>
              <a:rPr lang="tr-TR" dirty="0" smtClean="0"/>
              <a:t>Kanıta dayalı</a:t>
            </a:r>
          </a:p>
          <a:p>
            <a:r>
              <a:rPr lang="tr-TR" dirty="0" smtClean="0"/>
              <a:t>Doğrulanabilir</a:t>
            </a:r>
          </a:p>
          <a:p>
            <a:r>
              <a:rPr lang="tr-TR" dirty="0" err="1" smtClean="0"/>
              <a:t>Yanlışlanabilir</a:t>
            </a:r>
            <a:endParaRPr lang="tr-TR" dirty="0" smtClean="0"/>
          </a:p>
          <a:p>
            <a:r>
              <a:rPr lang="tr-TR" dirty="0" smtClean="0"/>
              <a:t>Tekrar Edilebilir</a:t>
            </a:r>
          </a:p>
          <a:p>
            <a:r>
              <a:rPr lang="tr-TR" dirty="0" smtClean="0"/>
              <a:t>Sınanabilir</a:t>
            </a:r>
          </a:p>
          <a:p>
            <a:r>
              <a:rPr lang="tr-TR" dirty="0" smtClean="0"/>
              <a:t>SİSTEMATİK</a:t>
            </a: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 rot="21431820">
            <a:off x="55051" y="2663467"/>
            <a:ext cx="4125118" cy="384566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16200000" scaled="0"/>
          </a:gradFill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b="1" dirty="0" smtClean="0"/>
              <a:t>Varsayımları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Gerçek bir olgular evreni vardır. Olgular, gözlenebilir ve ölçülebilir.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Olaylar arasında düzenli nedensellik ilişkileri bulunur.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Mantıksal çıkarsama yöntemleri ile geçerli ve güvenilir bilgiler üretilebilir.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675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 result for bilimsel yönte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44624"/>
            <a:ext cx="3456384" cy="2363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Bilimsel Yöntem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Bilimsel Yöntem = Bilimsel Araştırma Süreci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Bilimsel yöntem; insan zihninin, bir güçlükle karşılaştığı zaman verdiği doğal tepkilerin bir bütünüdür.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Bilimsel yöntem; insanlar için, olgusal düzeyde en güvenilir bilgi edinme yoludur.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7783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pPr algn="l"/>
            <a:r>
              <a:rPr lang="tr-TR" dirty="0" smtClean="0"/>
              <a:t>Bilimsel Araştırma Süreci</a:t>
            </a:r>
            <a:endParaRPr lang="tr-TR" dirty="0"/>
          </a:p>
        </p:txBody>
      </p:sp>
      <p:grpSp>
        <p:nvGrpSpPr>
          <p:cNvPr id="35" name="Grup 34"/>
          <p:cNvGrpSpPr/>
          <p:nvPr/>
        </p:nvGrpSpPr>
        <p:grpSpPr>
          <a:xfrm>
            <a:off x="395536" y="1340768"/>
            <a:ext cx="8424936" cy="5040560"/>
            <a:chOff x="395536" y="1340768"/>
            <a:chExt cx="8424936" cy="5040560"/>
          </a:xfrm>
        </p:grpSpPr>
        <p:sp>
          <p:nvSpPr>
            <p:cNvPr id="12" name="Yuvarlatılmış Dikdörtgen 11"/>
            <p:cNvSpPr/>
            <p:nvPr/>
          </p:nvSpPr>
          <p:spPr>
            <a:xfrm>
              <a:off x="395536" y="1340768"/>
              <a:ext cx="2358982" cy="1122270"/>
            </a:xfrm>
            <a:prstGeom prst="roundRect">
              <a:avLst/>
            </a:prstGeom>
            <a:gradFill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162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2400" b="1" dirty="0" smtClean="0">
                  <a:solidFill>
                    <a:schemeClr val="tx1"/>
                  </a:solidFill>
                </a:rPr>
                <a:t>Sezme</a:t>
              </a:r>
              <a:endParaRPr lang="tr-TR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13" name="Yuvarlatılmış Dikdörtgen 12"/>
            <p:cNvSpPr/>
            <p:nvPr/>
          </p:nvSpPr>
          <p:spPr>
            <a:xfrm>
              <a:off x="1608727" y="2100307"/>
              <a:ext cx="2358982" cy="1122270"/>
            </a:xfrm>
            <a:prstGeom prst="roundRect">
              <a:avLst/>
            </a:prstGeom>
            <a:gradFill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162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2400" b="1" dirty="0" smtClean="0">
                  <a:solidFill>
                    <a:schemeClr val="tx1"/>
                  </a:solidFill>
                </a:rPr>
                <a:t>Tanımlama</a:t>
              </a:r>
              <a:endParaRPr lang="tr-TR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14" name="Yuvarlatılmış Dikdörtgen 13"/>
            <p:cNvSpPr/>
            <p:nvPr/>
          </p:nvSpPr>
          <p:spPr>
            <a:xfrm>
              <a:off x="2821918" y="2886540"/>
              <a:ext cx="2358982" cy="1122270"/>
            </a:xfrm>
            <a:prstGeom prst="roundRect">
              <a:avLst/>
            </a:prstGeom>
            <a:gradFill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162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2400" b="1" dirty="0" smtClean="0">
                  <a:solidFill>
                    <a:schemeClr val="tx1"/>
                  </a:solidFill>
                </a:rPr>
                <a:t>Çözüm Önerileri Geliştirme</a:t>
              </a:r>
              <a:endParaRPr lang="tr-TR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15" name="Yuvarlatılmış Dikdörtgen 14"/>
            <p:cNvSpPr/>
            <p:nvPr/>
          </p:nvSpPr>
          <p:spPr>
            <a:xfrm>
              <a:off x="4035108" y="3780494"/>
              <a:ext cx="2358982" cy="1122270"/>
            </a:xfrm>
            <a:prstGeom prst="roundRect">
              <a:avLst/>
            </a:prstGeom>
            <a:gradFill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162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2400" b="1" dirty="0" smtClean="0">
                  <a:solidFill>
                    <a:schemeClr val="tx1"/>
                  </a:solidFill>
                </a:rPr>
                <a:t>Deneme</a:t>
              </a:r>
              <a:endParaRPr lang="tr-TR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16" name="Yuvarlatılmış Dikdörtgen 15"/>
            <p:cNvSpPr/>
            <p:nvPr/>
          </p:nvSpPr>
          <p:spPr>
            <a:xfrm>
              <a:off x="5248299" y="4499519"/>
              <a:ext cx="2358982" cy="1122270"/>
            </a:xfrm>
            <a:prstGeom prst="roundRect">
              <a:avLst/>
            </a:prstGeom>
            <a:gradFill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162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2400" b="1" dirty="0" smtClean="0">
                  <a:solidFill>
                    <a:schemeClr val="tx1"/>
                  </a:solidFill>
                </a:rPr>
                <a:t>Karar Verme</a:t>
              </a:r>
              <a:endParaRPr lang="tr-TR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17" name="Yuvarlatılmış Dikdörtgen 16"/>
            <p:cNvSpPr/>
            <p:nvPr/>
          </p:nvSpPr>
          <p:spPr>
            <a:xfrm>
              <a:off x="6461490" y="5259058"/>
              <a:ext cx="2358982" cy="1122270"/>
            </a:xfrm>
            <a:prstGeom prst="roundRect">
              <a:avLst/>
            </a:prstGeom>
            <a:gradFill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162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2400" b="1" dirty="0" err="1" smtClean="0">
                  <a:solidFill>
                    <a:schemeClr val="tx1"/>
                  </a:solidFill>
                </a:rPr>
                <a:t>Raporlaştırma</a:t>
              </a:r>
              <a:endParaRPr lang="tr-TR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25" name="Sağ Ok 24"/>
            <p:cNvSpPr/>
            <p:nvPr/>
          </p:nvSpPr>
          <p:spPr>
            <a:xfrm rot="1797206">
              <a:off x="2662837" y="1538534"/>
              <a:ext cx="915790" cy="452323"/>
            </a:xfrm>
            <a:prstGeom prst="rightArrow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26" name="Sağ Ok 25"/>
            <p:cNvSpPr/>
            <p:nvPr/>
          </p:nvSpPr>
          <p:spPr>
            <a:xfrm rot="1797206">
              <a:off x="3884995" y="2345023"/>
              <a:ext cx="915790" cy="452323"/>
            </a:xfrm>
            <a:prstGeom prst="rightArrow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27" name="Sağ Ok 26"/>
            <p:cNvSpPr/>
            <p:nvPr/>
          </p:nvSpPr>
          <p:spPr>
            <a:xfrm rot="1797206">
              <a:off x="5223243" y="3221514"/>
              <a:ext cx="915790" cy="452323"/>
            </a:xfrm>
            <a:prstGeom prst="rightArrow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28" name="Sağ Ok 27"/>
            <p:cNvSpPr/>
            <p:nvPr/>
          </p:nvSpPr>
          <p:spPr>
            <a:xfrm rot="1797206">
              <a:off x="6243202" y="3978260"/>
              <a:ext cx="915790" cy="452323"/>
            </a:xfrm>
            <a:prstGeom prst="rightArrow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29" name="Sağ Ok 28"/>
            <p:cNvSpPr/>
            <p:nvPr/>
          </p:nvSpPr>
          <p:spPr>
            <a:xfrm rot="1797206">
              <a:off x="7457167" y="4724673"/>
              <a:ext cx="915790" cy="452323"/>
            </a:xfrm>
            <a:prstGeom prst="rightArrow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31" name="Oval 30"/>
            <p:cNvSpPr/>
            <p:nvPr/>
          </p:nvSpPr>
          <p:spPr>
            <a:xfrm>
              <a:off x="818943" y="2995764"/>
              <a:ext cx="1512168" cy="914400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Kaynak Tarama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sp>
          <p:nvSpPr>
            <p:cNvPr id="32" name="Oval 31"/>
            <p:cNvSpPr/>
            <p:nvPr/>
          </p:nvSpPr>
          <p:spPr>
            <a:xfrm>
              <a:off x="2065834" y="3872255"/>
              <a:ext cx="1512168" cy="914400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Hipotez Kurma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sp>
          <p:nvSpPr>
            <p:cNvPr id="33" name="Oval 32"/>
            <p:cNvSpPr/>
            <p:nvPr/>
          </p:nvSpPr>
          <p:spPr>
            <a:xfrm>
              <a:off x="3059832" y="4629001"/>
              <a:ext cx="2520280" cy="1435607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ANALİZ</a:t>
              </a:r>
            </a:p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(Ölçme ve Değerlendirme)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9537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tr-TR" dirty="0" smtClean="0"/>
              <a:t>Araştırma Paradigmaları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96044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/>
              <a:t>Yunanca </a:t>
            </a:r>
            <a:r>
              <a:rPr lang="el-GR" i="1" dirty="0"/>
              <a:t>παραδείγματι (</a:t>
            </a:r>
            <a:r>
              <a:rPr lang="tr-TR" i="1" dirty="0" err="1"/>
              <a:t>paradeigma</a:t>
            </a:r>
            <a:r>
              <a:rPr lang="tr-TR" i="1" dirty="0"/>
              <a:t>)</a:t>
            </a:r>
            <a:r>
              <a:rPr lang="tr-TR" dirty="0"/>
              <a:t>'dan gelen kavramın popülerliğini sağlayan Thomas </a:t>
            </a:r>
            <a:r>
              <a:rPr lang="tr-TR" dirty="0" err="1"/>
              <a:t>Samuel</a:t>
            </a:r>
            <a:r>
              <a:rPr lang="tr-TR" dirty="0"/>
              <a:t> </a:t>
            </a:r>
            <a:r>
              <a:rPr lang="tr-TR" dirty="0" err="1"/>
              <a:t>Kuhn'dur</a:t>
            </a:r>
            <a:r>
              <a:rPr lang="tr-TR" dirty="0"/>
              <a:t>. 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Kuhn</a:t>
            </a:r>
            <a:r>
              <a:rPr lang="tr-TR" dirty="0" smtClean="0"/>
              <a:t>, </a:t>
            </a:r>
            <a:r>
              <a:rPr lang="tr-TR" i="1" dirty="0" smtClean="0"/>
              <a:t>Bilimsel Devrimlerin </a:t>
            </a:r>
            <a:r>
              <a:rPr lang="tr-TR" i="1" dirty="0"/>
              <a:t>Yapısı </a:t>
            </a:r>
            <a:r>
              <a:rPr lang="tr-TR" i="1" dirty="0" smtClean="0"/>
              <a:t>(1962) </a:t>
            </a:r>
            <a:r>
              <a:rPr lang="tr-TR" dirty="0" smtClean="0"/>
              <a:t>adlı bilim tarihi üzerine bir analiz olan kitabında; ‘paradigma’ ve ‘paradigma kayması’ kavramlarını kullanmıştır.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i="1" dirty="0" smtClean="0"/>
              <a:t>Paradigma</a:t>
            </a:r>
            <a:r>
              <a:rPr lang="tr-TR" dirty="0" smtClean="0"/>
              <a:t>; bireysel-toplumsal sistemde ve düşünsel yapıda, kopma ya da kırılmaya yol açacak düzeyde belirgin değişim ya da dönüşümleri ifade eder.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14</a:t>
            </a:fld>
            <a:endParaRPr lang="tr-TR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7695" y="44624"/>
            <a:ext cx="2794785" cy="24021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3749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Image result for bilim nedi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15</a:t>
            </a:fld>
            <a:endParaRPr lang="tr-TR"/>
          </a:p>
        </p:txBody>
      </p:sp>
      <p:grpSp>
        <p:nvGrpSpPr>
          <p:cNvPr id="31" name="Grup 30"/>
          <p:cNvGrpSpPr/>
          <p:nvPr/>
        </p:nvGrpSpPr>
        <p:grpSpPr>
          <a:xfrm>
            <a:off x="35496" y="836712"/>
            <a:ext cx="9001000" cy="5184576"/>
            <a:chOff x="107504" y="836712"/>
            <a:chExt cx="9001000" cy="5184576"/>
          </a:xfrm>
        </p:grpSpPr>
        <p:sp>
          <p:nvSpPr>
            <p:cNvPr id="8" name="Yuvarlatılmış Dikdörtgen 7"/>
            <p:cNvSpPr/>
            <p:nvPr/>
          </p:nvSpPr>
          <p:spPr>
            <a:xfrm>
              <a:off x="3491880" y="836712"/>
              <a:ext cx="2376264" cy="1080120"/>
            </a:xfrm>
            <a:prstGeom prst="roundRect">
              <a:avLst/>
            </a:prstGeom>
            <a:gradFill>
              <a:gsLst>
                <a:gs pos="0">
                  <a:srgbClr val="FBEAC7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2400" b="1" dirty="0" smtClean="0">
                  <a:solidFill>
                    <a:schemeClr val="tx1"/>
                  </a:solidFill>
                </a:rPr>
                <a:t>Araştırma  Paradigmaları</a:t>
              </a:r>
              <a:endParaRPr lang="tr-TR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Yuvarlatılmış Dikdörtgen 8"/>
            <p:cNvSpPr/>
            <p:nvPr/>
          </p:nvSpPr>
          <p:spPr>
            <a:xfrm>
              <a:off x="107504" y="2564904"/>
              <a:ext cx="1872208" cy="1440160"/>
            </a:xfrm>
            <a:prstGeom prst="roundRect">
              <a:avLst/>
            </a:prstGeom>
            <a:gradFill>
              <a:gsLst>
                <a:gs pos="0">
                  <a:srgbClr val="CCCCFF"/>
                </a:gs>
                <a:gs pos="17999">
                  <a:srgbClr val="99CCFF"/>
                </a:gs>
                <a:gs pos="36000">
                  <a:srgbClr val="9966FF"/>
                </a:gs>
                <a:gs pos="61000">
                  <a:srgbClr val="CC99FF"/>
                </a:gs>
                <a:gs pos="82001">
                  <a:srgbClr val="99CCFF"/>
                </a:gs>
                <a:gs pos="100000">
                  <a:srgbClr val="CCCCFF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2000" b="1" dirty="0" smtClean="0">
                  <a:solidFill>
                    <a:schemeClr val="tx1"/>
                  </a:solidFill>
                </a:rPr>
                <a:t>Pozitivizm</a:t>
              </a:r>
              <a:endParaRPr lang="tr-TR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10" name="Yuvarlatılmış Dikdörtgen 9"/>
            <p:cNvSpPr/>
            <p:nvPr/>
          </p:nvSpPr>
          <p:spPr>
            <a:xfrm>
              <a:off x="2123728" y="2564904"/>
              <a:ext cx="2952328" cy="1440160"/>
            </a:xfrm>
            <a:prstGeom prst="roundRect">
              <a:avLst/>
            </a:prstGeom>
            <a:gradFill>
              <a:gsLst>
                <a:gs pos="0">
                  <a:srgbClr val="CCCCFF"/>
                </a:gs>
                <a:gs pos="17999">
                  <a:srgbClr val="99CCFF"/>
                </a:gs>
                <a:gs pos="36000">
                  <a:srgbClr val="9966FF"/>
                </a:gs>
                <a:gs pos="61000">
                  <a:srgbClr val="CC99FF"/>
                </a:gs>
                <a:gs pos="82001">
                  <a:srgbClr val="99CCFF"/>
                </a:gs>
                <a:gs pos="100000">
                  <a:srgbClr val="CCCCFF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tr-TR" sz="2000" b="1" dirty="0" smtClean="0">
                  <a:solidFill>
                    <a:schemeClr val="tx1"/>
                  </a:solidFill>
                </a:rPr>
                <a:t>Yorumlayıcı Paradigma</a:t>
              </a:r>
            </a:p>
            <a:p>
              <a:r>
                <a:rPr lang="tr-TR" sz="2000" b="1" dirty="0" smtClean="0">
                  <a:solidFill>
                    <a:schemeClr val="tx1"/>
                  </a:solidFill>
                </a:rPr>
                <a:t>Sosyal </a:t>
              </a:r>
              <a:r>
                <a:rPr lang="tr-TR" sz="2000" b="1" dirty="0" err="1" smtClean="0">
                  <a:solidFill>
                    <a:schemeClr val="tx1"/>
                  </a:solidFill>
                </a:rPr>
                <a:t>Yapılandırmacılık</a:t>
              </a:r>
              <a:endParaRPr lang="tr-TR" sz="2000" b="1" dirty="0" smtClean="0">
                <a:solidFill>
                  <a:schemeClr val="tx1"/>
                </a:solidFill>
              </a:endParaRPr>
            </a:p>
            <a:p>
              <a:r>
                <a:rPr lang="tr-TR" sz="2000" b="1" dirty="0" err="1" smtClean="0">
                  <a:solidFill>
                    <a:schemeClr val="tx1"/>
                  </a:solidFill>
                </a:rPr>
                <a:t>Hermenoutic</a:t>
              </a:r>
              <a:endParaRPr lang="tr-TR" sz="2000" b="1" dirty="0" smtClean="0">
                <a:solidFill>
                  <a:schemeClr val="tx1"/>
                </a:solidFill>
              </a:endParaRPr>
            </a:p>
            <a:p>
              <a:r>
                <a:rPr lang="tr-TR" sz="2000" b="1" dirty="0" smtClean="0">
                  <a:solidFill>
                    <a:schemeClr val="tx1"/>
                  </a:solidFill>
                </a:rPr>
                <a:t>Post-Pozitivizm</a:t>
              </a:r>
              <a:endParaRPr lang="tr-TR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11" name="Yuvarlatılmış Dikdörtgen 10"/>
            <p:cNvSpPr/>
            <p:nvPr/>
          </p:nvSpPr>
          <p:spPr>
            <a:xfrm>
              <a:off x="5148064" y="2564904"/>
              <a:ext cx="1872208" cy="1440160"/>
            </a:xfrm>
            <a:prstGeom prst="roundRect">
              <a:avLst/>
            </a:prstGeom>
            <a:gradFill>
              <a:gsLst>
                <a:gs pos="0">
                  <a:srgbClr val="CCCCFF"/>
                </a:gs>
                <a:gs pos="17999">
                  <a:srgbClr val="99CCFF"/>
                </a:gs>
                <a:gs pos="36000">
                  <a:srgbClr val="9966FF"/>
                </a:gs>
                <a:gs pos="61000">
                  <a:srgbClr val="CC99FF"/>
                </a:gs>
                <a:gs pos="82001">
                  <a:srgbClr val="99CCFF"/>
                </a:gs>
                <a:gs pos="100000">
                  <a:srgbClr val="CCCCFF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2000" b="1" dirty="0" smtClean="0">
                  <a:solidFill>
                    <a:schemeClr val="tx1"/>
                  </a:solidFill>
                </a:rPr>
                <a:t>Eleştirel Paradigma</a:t>
              </a:r>
              <a:endParaRPr lang="tr-TR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12" name="Yuvarlatılmış Dikdörtgen 11"/>
            <p:cNvSpPr/>
            <p:nvPr/>
          </p:nvSpPr>
          <p:spPr>
            <a:xfrm>
              <a:off x="7092280" y="2564904"/>
              <a:ext cx="2016224" cy="1440160"/>
            </a:xfrm>
            <a:prstGeom prst="roundRect">
              <a:avLst/>
            </a:prstGeom>
            <a:gradFill>
              <a:gsLst>
                <a:gs pos="0">
                  <a:srgbClr val="CCCCFF"/>
                </a:gs>
                <a:gs pos="17999">
                  <a:srgbClr val="99CCFF"/>
                </a:gs>
                <a:gs pos="36000">
                  <a:srgbClr val="9966FF"/>
                </a:gs>
                <a:gs pos="61000">
                  <a:srgbClr val="CC99FF"/>
                </a:gs>
                <a:gs pos="82001">
                  <a:srgbClr val="99CCFF"/>
                </a:gs>
                <a:gs pos="100000">
                  <a:srgbClr val="CCCCFF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2000" b="1" dirty="0" err="1" smtClean="0">
                  <a:solidFill>
                    <a:schemeClr val="tx1"/>
                  </a:solidFill>
                </a:rPr>
                <a:t>Postmodernizm</a:t>
              </a:r>
              <a:endParaRPr lang="tr-TR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107504" y="4725144"/>
              <a:ext cx="1872208" cy="1224136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Nicel Araştırma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2627784" y="4725144"/>
              <a:ext cx="1872208" cy="1224136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Nitel Araştırma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5148064" y="4797152"/>
              <a:ext cx="1872208" cy="1224136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Karma Araştırma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cxnSp>
          <p:nvCxnSpPr>
            <p:cNvPr id="17" name="Düz Ok Bağlayıcısı 16"/>
            <p:cNvCxnSpPr>
              <a:stCxn id="8" idx="2"/>
              <a:endCxn id="9" idx="0"/>
            </p:cNvCxnSpPr>
            <p:nvPr/>
          </p:nvCxnSpPr>
          <p:spPr>
            <a:xfrm flipH="1">
              <a:off x="1043608" y="1916832"/>
              <a:ext cx="3636404" cy="648072"/>
            </a:xfrm>
            <a:prstGeom prst="straightConnector1">
              <a:avLst/>
            </a:prstGeom>
            <a:ln w="317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Düz Ok Bağlayıcısı 18"/>
            <p:cNvCxnSpPr>
              <a:stCxn id="8" idx="2"/>
              <a:endCxn id="10" idx="0"/>
            </p:cNvCxnSpPr>
            <p:nvPr/>
          </p:nvCxnSpPr>
          <p:spPr>
            <a:xfrm flipH="1">
              <a:off x="3599892" y="1916832"/>
              <a:ext cx="1080120" cy="648072"/>
            </a:xfrm>
            <a:prstGeom prst="straightConnector1">
              <a:avLst/>
            </a:prstGeom>
            <a:ln w="317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Düz Ok Bağlayıcısı 20"/>
            <p:cNvCxnSpPr>
              <a:stCxn id="8" idx="2"/>
              <a:endCxn id="11" idx="0"/>
            </p:cNvCxnSpPr>
            <p:nvPr/>
          </p:nvCxnSpPr>
          <p:spPr>
            <a:xfrm>
              <a:off x="4680012" y="1916832"/>
              <a:ext cx="1404156" cy="648072"/>
            </a:xfrm>
            <a:prstGeom prst="straightConnector1">
              <a:avLst/>
            </a:prstGeom>
            <a:ln w="317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Düz Ok Bağlayıcısı 22"/>
            <p:cNvCxnSpPr>
              <a:stCxn id="8" idx="2"/>
              <a:endCxn id="12" idx="0"/>
            </p:cNvCxnSpPr>
            <p:nvPr/>
          </p:nvCxnSpPr>
          <p:spPr>
            <a:xfrm>
              <a:off x="4680012" y="1916832"/>
              <a:ext cx="3420380" cy="648072"/>
            </a:xfrm>
            <a:prstGeom prst="straightConnector1">
              <a:avLst/>
            </a:prstGeom>
            <a:ln w="317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Aşağı Ok 27"/>
            <p:cNvSpPr/>
            <p:nvPr/>
          </p:nvSpPr>
          <p:spPr>
            <a:xfrm>
              <a:off x="899592" y="4077072"/>
              <a:ext cx="360040" cy="576064"/>
            </a:xfrm>
            <a:prstGeom prst="downArrow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29" name="Aşağı Ok 28"/>
            <p:cNvSpPr/>
            <p:nvPr/>
          </p:nvSpPr>
          <p:spPr>
            <a:xfrm>
              <a:off x="3347864" y="4077072"/>
              <a:ext cx="360040" cy="576064"/>
            </a:xfrm>
            <a:prstGeom prst="downArrow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30" name="Aşağı Ok 29"/>
            <p:cNvSpPr/>
            <p:nvPr/>
          </p:nvSpPr>
          <p:spPr>
            <a:xfrm>
              <a:off x="5904148" y="4149080"/>
              <a:ext cx="360040" cy="576064"/>
            </a:xfrm>
            <a:prstGeom prst="downArrow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</p:grpSp>
      <p:sp>
        <p:nvSpPr>
          <p:cNvPr id="2" name="AutoShape 2" descr="Image result for paradigm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754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16</a:t>
            </a:fld>
            <a:endParaRPr lang="tr-TR"/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1670525"/>
              </p:ext>
            </p:extLst>
          </p:nvPr>
        </p:nvGraphicFramePr>
        <p:xfrm>
          <a:off x="395536" y="260648"/>
          <a:ext cx="8568952" cy="61612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4476"/>
                <a:gridCol w="4284476"/>
              </a:tblGrid>
              <a:tr h="349182"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Nicel Araştırma</a:t>
                      </a:r>
                      <a:endParaRPr lang="tr-TR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Nitel Araştırma</a:t>
                      </a:r>
                      <a:endParaRPr lang="tr-TR" sz="2000" dirty="0"/>
                    </a:p>
                  </a:txBody>
                  <a:tcPr anchor="ctr"/>
                </a:tc>
              </a:tr>
              <a:tr h="349182"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Pozitivizm</a:t>
                      </a:r>
                      <a:endParaRPr lang="tr-TR" sz="2000" dirty="0"/>
                    </a:p>
                  </a:txBody>
                  <a:tcPr marT="36000" marB="36000" anchor="ctr"/>
                </a:tc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Yorumlayıcı paradigma</a:t>
                      </a:r>
                      <a:endParaRPr lang="tr-TR" sz="2000" dirty="0"/>
                    </a:p>
                  </a:txBody>
                  <a:tcPr marT="36000" marB="36000" anchor="ctr"/>
                </a:tc>
              </a:tr>
              <a:tr h="349182"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Genel bilgi</a:t>
                      </a:r>
                      <a:endParaRPr lang="tr-TR" sz="2000" dirty="0"/>
                    </a:p>
                  </a:txBody>
                  <a:tcPr marT="36000" marB="36000" anchor="ctr"/>
                </a:tc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Derinlemesine okuma</a:t>
                      </a:r>
                      <a:endParaRPr lang="tr-TR" sz="2000" dirty="0"/>
                    </a:p>
                  </a:txBody>
                  <a:tcPr marT="36000" marB="36000" anchor="ctr"/>
                </a:tc>
              </a:tr>
              <a:tr h="617783"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Mutlak gerçeklik (</a:t>
                      </a:r>
                      <a:r>
                        <a:rPr lang="tr-TR" sz="2000" dirty="0" err="1" smtClean="0"/>
                        <a:t>truth</a:t>
                      </a:r>
                      <a:r>
                        <a:rPr lang="tr-TR" sz="2000" dirty="0" smtClean="0"/>
                        <a:t>) </a:t>
                      </a:r>
                    </a:p>
                    <a:p>
                      <a:r>
                        <a:rPr lang="tr-TR" sz="2000" dirty="0" smtClean="0"/>
                        <a:t>- Keşfetme</a:t>
                      </a:r>
                      <a:endParaRPr lang="tr-TR" sz="2000" dirty="0"/>
                    </a:p>
                  </a:txBody>
                  <a:tcPr marT="36000" marB="36000" anchor="ctr"/>
                </a:tc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Göreli </a:t>
                      </a:r>
                      <a:r>
                        <a:rPr lang="tr-TR" sz="2000" baseline="0" dirty="0" smtClean="0"/>
                        <a:t>gerçeklik (</a:t>
                      </a:r>
                      <a:r>
                        <a:rPr lang="tr-TR" sz="2000" baseline="0" dirty="0" err="1" smtClean="0"/>
                        <a:t>reality</a:t>
                      </a:r>
                      <a:r>
                        <a:rPr lang="tr-TR" sz="2000" baseline="0" dirty="0" smtClean="0"/>
                        <a:t>)</a:t>
                      </a:r>
                    </a:p>
                    <a:p>
                      <a:r>
                        <a:rPr lang="tr-TR" sz="2000" baseline="0" dirty="0" smtClean="0"/>
                        <a:t>- Yapılandırma</a:t>
                      </a:r>
                      <a:endParaRPr lang="tr-TR" sz="2000" dirty="0"/>
                    </a:p>
                  </a:txBody>
                  <a:tcPr marT="36000" marB="36000" anchor="ctr"/>
                </a:tc>
              </a:tr>
              <a:tr h="349182"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Tümdengelim</a:t>
                      </a:r>
                      <a:endParaRPr lang="tr-TR" sz="2000" dirty="0"/>
                    </a:p>
                  </a:txBody>
                  <a:tcPr marT="36000" marB="36000" anchor="ctr"/>
                </a:tc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Tümevarım</a:t>
                      </a:r>
                      <a:endParaRPr lang="tr-TR" sz="2000" dirty="0"/>
                    </a:p>
                  </a:txBody>
                  <a:tcPr marT="36000" marB="36000" anchor="ctr"/>
                </a:tc>
              </a:tr>
              <a:tr h="349182"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Genelleme kaygısı</a:t>
                      </a:r>
                      <a:endParaRPr lang="tr-TR" sz="2000" dirty="0"/>
                    </a:p>
                  </a:txBody>
                  <a:tcPr marT="36000" marB="36000" anchor="ctr"/>
                </a:tc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Bağlamlarına genelleme</a:t>
                      </a:r>
                      <a:endParaRPr lang="tr-TR" sz="2000" dirty="0"/>
                    </a:p>
                  </a:txBody>
                  <a:tcPr marT="36000" marB="36000" anchor="ctr"/>
                </a:tc>
              </a:tr>
              <a:tr h="349182"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Araştırmacı sürecin dışında</a:t>
                      </a:r>
                      <a:endParaRPr lang="tr-TR" sz="2000" dirty="0"/>
                    </a:p>
                  </a:txBody>
                  <a:tcPr marT="36000" marB="36000" anchor="ctr"/>
                </a:tc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Araştırmacı sürecin parçası</a:t>
                      </a:r>
                      <a:endParaRPr lang="tr-TR" sz="2000" dirty="0"/>
                    </a:p>
                  </a:txBody>
                  <a:tcPr marT="36000" marB="36000" anchor="ctr"/>
                </a:tc>
              </a:tr>
              <a:tr h="349182"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Katı</a:t>
                      </a:r>
                      <a:r>
                        <a:rPr lang="tr-TR" sz="2000" baseline="0" dirty="0" smtClean="0"/>
                        <a:t> ve önceden planlanmış süreçler</a:t>
                      </a:r>
                      <a:endParaRPr lang="tr-TR" sz="2000" dirty="0"/>
                    </a:p>
                  </a:txBody>
                  <a:tcPr marT="36000" marB="36000" anchor="ctr"/>
                </a:tc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Esnek süreçler</a:t>
                      </a:r>
                      <a:endParaRPr lang="tr-TR" sz="2000" dirty="0"/>
                    </a:p>
                  </a:txBody>
                  <a:tcPr marT="36000" marB="36000" anchor="ctr"/>
                </a:tc>
              </a:tr>
              <a:tr h="617783"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Tarama modelleri</a:t>
                      </a:r>
                      <a:r>
                        <a:rPr lang="tr-TR" sz="2000" baseline="0" dirty="0" smtClean="0"/>
                        <a:t> ve karmaşık deneysel desenler</a:t>
                      </a:r>
                      <a:endParaRPr lang="tr-TR" sz="2000" dirty="0"/>
                    </a:p>
                  </a:txBody>
                  <a:tcPr marT="36000" marB="36000" anchor="ctr"/>
                </a:tc>
                <a:tc>
                  <a:txBody>
                    <a:bodyPr/>
                    <a:lstStyle/>
                    <a:p>
                      <a:r>
                        <a:rPr lang="tr-TR" sz="2000" dirty="0" err="1" smtClean="0"/>
                        <a:t>Açımlayıcı</a:t>
                      </a:r>
                      <a:r>
                        <a:rPr lang="tr-TR" sz="2000" dirty="0" smtClean="0"/>
                        <a:t> modeller ve tek </a:t>
                      </a:r>
                      <a:r>
                        <a:rPr lang="tr-TR" sz="2000" dirty="0" err="1" smtClean="0"/>
                        <a:t>denekli</a:t>
                      </a:r>
                      <a:r>
                        <a:rPr lang="tr-TR" sz="2000" dirty="0" smtClean="0"/>
                        <a:t> desenler</a:t>
                      </a:r>
                      <a:endParaRPr lang="tr-TR" sz="2000" dirty="0"/>
                    </a:p>
                  </a:txBody>
                  <a:tcPr marT="36000" marB="36000" anchor="ctr"/>
                </a:tc>
              </a:tr>
              <a:tr h="349182"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Evren-Örneklem</a:t>
                      </a:r>
                      <a:endParaRPr lang="tr-TR" sz="2000" dirty="0"/>
                    </a:p>
                  </a:txBody>
                  <a:tcPr marT="36000" marB="36000" anchor="ctr"/>
                </a:tc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Çalışma grubu</a:t>
                      </a:r>
                      <a:endParaRPr lang="tr-TR" sz="2000" dirty="0"/>
                    </a:p>
                  </a:txBody>
                  <a:tcPr marT="36000" marB="36000" anchor="ctr"/>
                </a:tc>
              </a:tr>
              <a:tr h="349182"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Standartlaştırılmış ölçme araçları</a:t>
                      </a:r>
                      <a:endParaRPr lang="tr-TR" sz="2000" dirty="0"/>
                    </a:p>
                  </a:txBody>
                  <a:tcPr marT="36000" marB="36000" anchor="ctr"/>
                </a:tc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Gözlem ve görüşme formları</a:t>
                      </a:r>
                      <a:endParaRPr lang="tr-TR" sz="2000" dirty="0"/>
                    </a:p>
                  </a:txBody>
                  <a:tcPr marT="36000" marB="36000" anchor="ctr"/>
                </a:tc>
              </a:tr>
              <a:tr h="617783"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Yoğun</a:t>
                      </a:r>
                      <a:r>
                        <a:rPr lang="tr-TR" sz="2000" baseline="0" dirty="0" smtClean="0"/>
                        <a:t> ve ileri istatistiksel işlemler</a:t>
                      </a:r>
                      <a:endParaRPr lang="tr-TR" sz="2000" dirty="0"/>
                    </a:p>
                  </a:txBody>
                  <a:tcPr marT="36000" marB="36000" anchor="ctr"/>
                </a:tc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Sayma ve sınıflamaya dayalı betimlemeler</a:t>
                      </a:r>
                      <a:endParaRPr lang="tr-TR" sz="2000" dirty="0"/>
                    </a:p>
                  </a:txBody>
                  <a:tcPr marT="36000" marB="36000" anchor="ctr"/>
                </a:tc>
              </a:tr>
              <a:tr h="359466">
                <a:tc>
                  <a:txBody>
                    <a:bodyPr/>
                    <a:lstStyle/>
                    <a:p>
                      <a:r>
                        <a:rPr lang="tr-TR" dirty="0" smtClean="0"/>
                        <a:t>Edilgen ve üçüncü şahıs kullanımları</a:t>
                      </a:r>
                      <a:endParaRPr lang="tr-TR" dirty="0"/>
                    </a:p>
                  </a:txBody>
                  <a:tcPr marT="36000" marB="36000"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Öyküsel anlatım ve birinci şahıs kullanımları </a:t>
                      </a:r>
                      <a:endParaRPr lang="tr-TR" dirty="0"/>
                    </a:p>
                  </a:txBody>
                  <a:tcPr marT="36000" marB="36000" anchor="ctr"/>
                </a:tc>
              </a:tr>
              <a:tr h="322322">
                <a:tc>
                  <a:txBody>
                    <a:bodyPr/>
                    <a:lstStyle/>
                    <a:p>
                      <a:r>
                        <a:rPr lang="tr-TR" dirty="0" smtClean="0"/>
                        <a:t>Ayrıntılı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raporlaştırma</a:t>
                      </a:r>
                      <a:endParaRPr lang="tr-TR" dirty="0"/>
                    </a:p>
                  </a:txBody>
                  <a:tcPr marT="36000" marB="3600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Ayrıntılı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raporlaştırma</a:t>
                      </a:r>
                      <a:endParaRPr lang="tr-TR" dirty="0" smtClean="0"/>
                    </a:p>
                  </a:txBody>
                  <a:tcPr marT="36000" marB="3600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0384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Örnek Araştırmalar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dirty="0" smtClean="0"/>
              <a:t>Aşağıda verilen araştırmalar hangi araştırma yaklaşımına daha uygun olabilir?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Ankara’daki Görme Engelli Bireylerin Ulaşım Sorunları</a:t>
            </a:r>
          </a:p>
          <a:p>
            <a:endParaRPr lang="tr-TR" dirty="0" smtClean="0"/>
          </a:p>
          <a:p>
            <a:r>
              <a:rPr lang="tr-TR" dirty="0" smtClean="0"/>
              <a:t>Türkiye’de Ortaöğretim Alan Öğretmenlerinin Alan Yeterlikleri İle İlişkili Değişkenler</a:t>
            </a:r>
          </a:p>
          <a:p>
            <a:endParaRPr lang="tr-TR" dirty="0" smtClean="0"/>
          </a:p>
          <a:p>
            <a:r>
              <a:rPr lang="tr-TR" dirty="0" smtClean="0"/>
              <a:t>Okul Öncesi Dönemde Çocukların Ebeveyn Bağlılığı İle Okula Uyum Düzeyleri Arasındaki İlişki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Üniversite Öğrencilerinin Akademik Eğitimden Beklentileri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2872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Araştırmaya Karşı Yanlış Tutumlar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Araştırmanın önemini anlayamama</a:t>
            </a:r>
          </a:p>
          <a:p>
            <a:pPr lvl="1"/>
            <a:r>
              <a:rPr lang="tr-TR" dirty="0" smtClean="0"/>
              <a:t>Alışkanlıklara aşırı bağlılık</a:t>
            </a:r>
          </a:p>
          <a:p>
            <a:pPr lvl="1"/>
            <a:r>
              <a:rPr lang="tr-TR" dirty="0" smtClean="0"/>
              <a:t>Kişisel görüşünü üstün tutma</a:t>
            </a:r>
          </a:p>
          <a:p>
            <a:pPr lvl="1"/>
            <a:r>
              <a:rPr lang="tr-TR" dirty="0" smtClean="0"/>
              <a:t>Gelişmenin araştırma dışında olduğuna inanma</a:t>
            </a:r>
          </a:p>
          <a:p>
            <a:endParaRPr lang="tr-TR" dirty="0" smtClean="0"/>
          </a:p>
          <a:p>
            <a:r>
              <a:rPr lang="tr-TR" dirty="0" smtClean="0"/>
              <a:t>Araştırmanın sınırlılıklarını bilmeme</a:t>
            </a:r>
          </a:p>
          <a:p>
            <a:pPr lvl="1"/>
            <a:r>
              <a:rPr lang="tr-TR" dirty="0" smtClean="0"/>
              <a:t>Araştırmacıya tapma</a:t>
            </a:r>
          </a:p>
          <a:p>
            <a:pPr lvl="1"/>
            <a:r>
              <a:rPr lang="tr-TR" dirty="0" smtClean="0"/>
              <a:t>Çabuk sonuç bekleme</a:t>
            </a:r>
          </a:p>
          <a:p>
            <a:pPr lvl="1"/>
            <a:r>
              <a:rPr lang="tr-TR" dirty="0" smtClean="0"/>
              <a:t>Bilimsellik ile doğa bilimlerini eşleştirme</a:t>
            </a:r>
          </a:p>
          <a:p>
            <a:pPr marL="457200" lvl="1" indent="0">
              <a:buNone/>
            </a:pPr>
            <a:endParaRPr lang="tr-TR" dirty="0" smtClean="0"/>
          </a:p>
          <a:p>
            <a:pPr marL="0" indent="0" algn="r">
              <a:buNone/>
            </a:pPr>
            <a:r>
              <a:rPr lang="tr-TR" dirty="0" err="1" smtClean="0"/>
              <a:t>Karasar</a:t>
            </a:r>
            <a:r>
              <a:rPr lang="tr-TR" dirty="0" smtClean="0"/>
              <a:t>, N. (2012)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4162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2204864"/>
            <a:ext cx="8229600" cy="2232248"/>
          </a:xfrm>
        </p:spPr>
        <p:txBody>
          <a:bodyPr>
            <a:noAutofit/>
          </a:bodyPr>
          <a:lstStyle/>
          <a:p>
            <a:pPr algn="l"/>
            <a:r>
              <a:rPr lang="tr-TR" b="1" dirty="0" smtClean="0">
                <a:solidFill>
                  <a:srgbClr val="7030A0"/>
                </a:solidFill>
              </a:rPr>
              <a:t>ARAŞTIRMA EĞİTİMİNE GENEL BAKIŞ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3252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Araştırma Eğitimi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Araştırma; problemlere geçerli ve güvenilir çözümler bulabilmek için planlı ve sistematik bir şekilde yürütülen, bilgide birikimi (sürekliliği) ve açıklığı (</a:t>
            </a:r>
            <a:r>
              <a:rPr lang="tr-TR" dirty="0" err="1" smtClean="0"/>
              <a:t>denetlenebilirliği</a:t>
            </a:r>
            <a:r>
              <a:rPr lang="tr-TR" dirty="0" smtClean="0"/>
              <a:t>) sağlayan bir süreçtir.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Araştırmalardan yararlanabilme ve araştırmalara katkı sağlayabilme ‘yeterlik’, araştırma yürütebilme ise ‘uzmanlık’ gerektirir.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0961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Araştırma eğitimi ile kazandırılmak istenen teknik beceri ve davranışlar: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Genel kültür kazandırmak</a:t>
            </a:r>
          </a:p>
          <a:p>
            <a:pPr marL="914400" lvl="1" indent="-514350">
              <a:buFont typeface="+mj-lt"/>
              <a:buAutoNum type="arabicPeriod"/>
            </a:pPr>
            <a:r>
              <a:rPr lang="tr-TR" dirty="0" smtClean="0"/>
              <a:t>Araştırmalardan yararlanabilmek</a:t>
            </a:r>
          </a:p>
          <a:p>
            <a:pPr marL="914400" lvl="1" indent="-514350">
              <a:buFont typeface="+mj-lt"/>
              <a:buAutoNum type="arabicPeriod"/>
            </a:pPr>
            <a:r>
              <a:rPr lang="tr-TR" dirty="0" smtClean="0"/>
              <a:t>Araştırmalara katkı sağlayabilmek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Küçük çapta araştırmalar yapabilmek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Geniş çapta bilimsel araştırmalar yapabilmek</a:t>
            </a:r>
            <a:endParaRPr lang="tr-TR" dirty="0"/>
          </a:p>
        </p:txBody>
      </p:sp>
      <p:sp>
        <p:nvSpPr>
          <p:cNvPr id="4" name="Başlı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Araştırma Eğitiminin Amaçları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701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3379252665"/>
              </p:ext>
            </p:extLst>
          </p:nvPr>
        </p:nvGraphicFramePr>
        <p:xfrm>
          <a:off x="323528" y="188640"/>
          <a:ext cx="8496944" cy="6480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9195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2204864"/>
            <a:ext cx="8229600" cy="2232248"/>
          </a:xfrm>
        </p:spPr>
        <p:txBody>
          <a:bodyPr>
            <a:noAutofit/>
          </a:bodyPr>
          <a:lstStyle/>
          <a:p>
            <a:pPr algn="l"/>
            <a:r>
              <a:rPr lang="tr-TR" b="1" dirty="0" smtClean="0">
                <a:solidFill>
                  <a:srgbClr val="7030A0"/>
                </a:solidFill>
              </a:rPr>
              <a:t>TEMEL KAVRAMLAR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607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pPr algn="l"/>
            <a:r>
              <a:rPr lang="tr-TR" dirty="0" smtClean="0"/>
              <a:t>Bilgi</a:t>
            </a:r>
            <a:endParaRPr lang="tr-TR" dirty="0"/>
          </a:p>
        </p:txBody>
      </p:sp>
      <p:grpSp>
        <p:nvGrpSpPr>
          <p:cNvPr id="44" name="Grup 43"/>
          <p:cNvGrpSpPr/>
          <p:nvPr/>
        </p:nvGrpSpPr>
        <p:grpSpPr>
          <a:xfrm>
            <a:off x="539552" y="1052736"/>
            <a:ext cx="8187520" cy="4595370"/>
            <a:chOff x="768315" y="1753580"/>
            <a:chExt cx="7584827" cy="3506258"/>
          </a:xfrm>
        </p:grpSpPr>
        <p:grpSp>
          <p:nvGrpSpPr>
            <p:cNvPr id="29" name="Grup 28"/>
            <p:cNvGrpSpPr/>
            <p:nvPr/>
          </p:nvGrpSpPr>
          <p:grpSpPr>
            <a:xfrm>
              <a:off x="828821" y="1753580"/>
              <a:ext cx="3247866" cy="1984196"/>
              <a:chOff x="828821" y="1753580"/>
              <a:chExt cx="3247866" cy="1984196"/>
            </a:xfrm>
          </p:grpSpPr>
          <p:sp>
            <p:nvSpPr>
              <p:cNvPr id="19" name="Oval 18"/>
              <p:cNvSpPr/>
              <p:nvPr/>
            </p:nvSpPr>
            <p:spPr>
              <a:xfrm rot="723510">
                <a:off x="1726843" y="2744279"/>
                <a:ext cx="1152128" cy="72008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tr-TR" b="1" dirty="0" smtClean="0">
                    <a:solidFill>
                      <a:schemeClr val="tx1"/>
                    </a:solidFill>
                  </a:rPr>
                  <a:t>Veri İşleme</a:t>
                </a:r>
                <a:endParaRPr lang="tr-TR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20" name="Düz Ok Bağlayıcısı 19"/>
              <p:cNvCxnSpPr>
                <a:endCxn id="19" idx="1"/>
              </p:cNvCxnSpPr>
              <p:nvPr/>
            </p:nvCxnSpPr>
            <p:spPr>
              <a:xfrm rot="723510">
                <a:off x="1228666" y="1939722"/>
                <a:ext cx="816797" cy="753525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Düz Ok Bağlayıcısı 20"/>
              <p:cNvCxnSpPr>
                <a:endCxn id="19" idx="2"/>
              </p:cNvCxnSpPr>
              <p:nvPr/>
            </p:nvCxnSpPr>
            <p:spPr>
              <a:xfrm rot="723510">
                <a:off x="828821" y="2743765"/>
                <a:ext cx="936104" cy="144016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Düz Ok Bağlayıcısı 21"/>
              <p:cNvCxnSpPr>
                <a:endCxn id="19" idx="3"/>
              </p:cNvCxnSpPr>
              <p:nvPr/>
            </p:nvCxnSpPr>
            <p:spPr>
              <a:xfrm rot="723510" flipV="1">
                <a:off x="1002483" y="3178531"/>
                <a:ext cx="816797" cy="393485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Metin kutusu 22"/>
              <p:cNvSpPr txBox="1"/>
              <p:nvPr/>
            </p:nvSpPr>
            <p:spPr>
              <a:xfrm rot="1077593">
                <a:off x="862676" y="2449899"/>
                <a:ext cx="576064" cy="3767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dirty="0" smtClean="0"/>
                  <a:t>Veri</a:t>
                </a:r>
                <a:endParaRPr lang="tr-TR" dirty="0"/>
              </a:p>
            </p:txBody>
          </p:sp>
          <p:sp>
            <p:nvSpPr>
              <p:cNvPr id="24" name="Metin kutusu 23"/>
              <p:cNvSpPr txBox="1"/>
              <p:nvPr/>
            </p:nvSpPr>
            <p:spPr>
              <a:xfrm rot="3450824">
                <a:off x="1284670" y="1853231"/>
                <a:ext cx="576064" cy="3767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dirty="0" smtClean="0"/>
                  <a:t>Veri</a:t>
                </a:r>
                <a:endParaRPr lang="tr-TR" dirty="0"/>
              </a:p>
            </p:txBody>
          </p:sp>
          <p:sp>
            <p:nvSpPr>
              <p:cNvPr id="25" name="Metin kutusu 24"/>
              <p:cNvSpPr txBox="1"/>
              <p:nvPr/>
            </p:nvSpPr>
            <p:spPr>
              <a:xfrm rot="20792475">
                <a:off x="1036204" y="3361014"/>
                <a:ext cx="576064" cy="3767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dirty="0" smtClean="0"/>
                  <a:t>Veri</a:t>
                </a:r>
                <a:endParaRPr lang="tr-TR" dirty="0"/>
              </a:p>
            </p:txBody>
          </p:sp>
          <p:cxnSp>
            <p:nvCxnSpPr>
              <p:cNvPr id="26" name="Düz Ok Bağlayıcısı 25"/>
              <p:cNvCxnSpPr>
                <a:stCxn id="19" idx="6"/>
              </p:cNvCxnSpPr>
              <p:nvPr/>
            </p:nvCxnSpPr>
            <p:spPr>
              <a:xfrm rot="723510">
                <a:off x="2852551" y="3352511"/>
                <a:ext cx="1224136" cy="1948"/>
              </a:xfrm>
              <a:prstGeom prst="straightConnector1">
                <a:avLst/>
              </a:prstGeom>
              <a:ln w="317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Metin kutusu 26"/>
              <p:cNvSpPr txBox="1"/>
              <p:nvPr/>
            </p:nvSpPr>
            <p:spPr>
              <a:xfrm rot="723510">
                <a:off x="3100429" y="3014962"/>
                <a:ext cx="7022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dirty="0" smtClean="0"/>
                  <a:t>BİLGİ</a:t>
                </a:r>
                <a:endParaRPr lang="tr-TR" dirty="0"/>
              </a:p>
            </p:txBody>
          </p:sp>
        </p:grpSp>
        <p:sp>
          <p:nvSpPr>
            <p:cNvPr id="28" name="Oval 27"/>
            <p:cNvSpPr/>
            <p:nvPr/>
          </p:nvSpPr>
          <p:spPr>
            <a:xfrm>
              <a:off x="4067944" y="2876313"/>
              <a:ext cx="2232248" cy="134477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2400" b="1" dirty="0" smtClean="0">
                  <a:solidFill>
                    <a:schemeClr val="tx1"/>
                  </a:solidFill>
                </a:rPr>
                <a:t>Bilgi İşleme</a:t>
              </a:r>
              <a:endParaRPr lang="tr-TR" sz="2400" b="1" dirty="0">
                <a:solidFill>
                  <a:schemeClr val="tx1"/>
                </a:solidFill>
              </a:endParaRPr>
            </a:p>
          </p:txBody>
        </p:sp>
        <p:grpSp>
          <p:nvGrpSpPr>
            <p:cNvPr id="30" name="Grup 29"/>
            <p:cNvGrpSpPr/>
            <p:nvPr/>
          </p:nvGrpSpPr>
          <p:grpSpPr>
            <a:xfrm rot="18922482">
              <a:off x="768315" y="3275642"/>
              <a:ext cx="3247866" cy="1984196"/>
              <a:chOff x="828821" y="1753580"/>
              <a:chExt cx="3247866" cy="1984196"/>
            </a:xfrm>
          </p:grpSpPr>
          <p:sp>
            <p:nvSpPr>
              <p:cNvPr id="31" name="Oval 30"/>
              <p:cNvSpPr/>
              <p:nvPr/>
            </p:nvSpPr>
            <p:spPr>
              <a:xfrm rot="723510">
                <a:off x="1726843" y="2744279"/>
                <a:ext cx="1152128" cy="72008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tr-TR" b="1" dirty="0" smtClean="0">
                    <a:solidFill>
                      <a:schemeClr val="tx1"/>
                    </a:solidFill>
                  </a:rPr>
                  <a:t>Veri İşleme</a:t>
                </a:r>
                <a:endParaRPr lang="tr-TR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32" name="Düz Ok Bağlayıcısı 31"/>
              <p:cNvCxnSpPr>
                <a:endCxn id="31" idx="1"/>
              </p:cNvCxnSpPr>
              <p:nvPr/>
            </p:nvCxnSpPr>
            <p:spPr>
              <a:xfrm rot="723510">
                <a:off x="1228666" y="1939722"/>
                <a:ext cx="816797" cy="753525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Düz Ok Bağlayıcısı 32"/>
              <p:cNvCxnSpPr>
                <a:endCxn id="31" idx="2"/>
              </p:cNvCxnSpPr>
              <p:nvPr/>
            </p:nvCxnSpPr>
            <p:spPr>
              <a:xfrm rot="723510">
                <a:off x="828821" y="2743765"/>
                <a:ext cx="936104" cy="144016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Düz Ok Bağlayıcısı 33"/>
              <p:cNvCxnSpPr>
                <a:endCxn id="31" idx="3"/>
              </p:cNvCxnSpPr>
              <p:nvPr/>
            </p:nvCxnSpPr>
            <p:spPr>
              <a:xfrm rot="723510" flipV="1">
                <a:off x="1002483" y="3178531"/>
                <a:ext cx="816797" cy="393485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Metin kutusu 34"/>
              <p:cNvSpPr txBox="1"/>
              <p:nvPr/>
            </p:nvSpPr>
            <p:spPr>
              <a:xfrm rot="1077593">
                <a:off x="862676" y="2449899"/>
                <a:ext cx="576064" cy="3767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dirty="0" smtClean="0"/>
                  <a:t>Veri</a:t>
                </a:r>
                <a:endParaRPr lang="tr-TR" dirty="0"/>
              </a:p>
            </p:txBody>
          </p:sp>
          <p:sp>
            <p:nvSpPr>
              <p:cNvPr id="36" name="Metin kutusu 35"/>
              <p:cNvSpPr txBox="1"/>
              <p:nvPr/>
            </p:nvSpPr>
            <p:spPr>
              <a:xfrm rot="3450824">
                <a:off x="1284670" y="1853231"/>
                <a:ext cx="576064" cy="3767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dirty="0" smtClean="0"/>
                  <a:t>Veri</a:t>
                </a:r>
                <a:endParaRPr lang="tr-TR" dirty="0"/>
              </a:p>
            </p:txBody>
          </p:sp>
          <p:sp>
            <p:nvSpPr>
              <p:cNvPr id="37" name="Metin kutusu 36"/>
              <p:cNvSpPr txBox="1"/>
              <p:nvPr/>
            </p:nvSpPr>
            <p:spPr>
              <a:xfrm rot="20792475">
                <a:off x="1036204" y="3361014"/>
                <a:ext cx="576064" cy="3767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dirty="0" smtClean="0"/>
                  <a:t>Veri</a:t>
                </a:r>
                <a:endParaRPr lang="tr-TR" dirty="0"/>
              </a:p>
            </p:txBody>
          </p:sp>
          <p:cxnSp>
            <p:nvCxnSpPr>
              <p:cNvPr id="38" name="Düz Ok Bağlayıcısı 37"/>
              <p:cNvCxnSpPr>
                <a:stCxn id="31" idx="6"/>
              </p:cNvCxnSpPr>
              <p:nvPr/>
            </p:nvCxnSpPr>
            <p:spPr>
              <a:xfrm rot="723510">
                <a:off x="2852551" y="3352511"/>
                <a:ext cx="1224136" cy="1948"/>
              </a:xfrm>
              <a:prstGeom prst="straightConnector1">
                <a:avLst/>
              </a:prstGeom>
              <a:ln w="317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Metin kutusu 38"/>
              <p:cNvSpPr txBox="1"/>
              <p:nvPr/>
            </p:nvSpPr>
            <p:spPr>
              <a:xfrm rot="723510">
                <a:off x="3100429" y="3014962"/>
                <a:ext cx="7022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dirty="0" smtClean="0"/>
                  <a:t>BİLGİ</a:t>
                </a:r>
                <a:endParaRPr lang="tr-TR" dirty="0"/>
              </a:p>
            </p:txBody>
          </p:sp>
        </p:grpSp>
        <p:cxnSp>
          <p:nvCxnSpPr>
            <p:cNvPr id="41" name="Düz Ok Bağlayıcısı 40"/>
            <p:cNvCxnSpPr>
              <a:stCxn id="28" idx="6"/>
            </p:cNvCxnSpPr>
            <p:nvPr/>
          </p:nvCxnSpPr>
          <p:spPr>
            <a:xfrm>
              <a:off x="6300192" y="3548701"/>
              <a:ext cx="738620" cy="6834"/>
            </a:xfrm>
            <a:prstGeom prst="straightConnector1">
              <a:avLst/>
            </a:prstGeom>
            <a:ln w="444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Metin kutusu 41"/>
            <p:cNvSpPr txBox="1"/>
            <p:nvPr/>
          </p:nvSpPr>
          <p:spPr>
            <a:xfrm>
              <a:off x="7100987" y="2962303"/>
              <a:ext cx="1252155" cy="119764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sz="2400" b="1" dirty="0" smtClean="0">
                  <a:solidFill>
                    <a:srgbClr val="C00000"/>
                  </a:solidFill>
                </a:rPr>
                <a:t>ÇÖZÜM</a:t>
              </a:r>
            </a:p>
            <a:p>
              <a:r>
                <a:rPr lang="tr-TR" sz="2400" b="1" dirty="0" smtClean="0">
                  <a:solidFill>
                    <a:srgbClr val="C00000"/>
                  </a:solidFill>
                </a:rPr>
                <a:t>Anlama</a:t>
              </a:r>
            </a:p>
            <a:p>
              <a:r>
                <a:rPr lang="tr-TR" sz="2400" b="1" dirty="0" smtClean="0">
                  <a:solidFill>
                    <a:srgbClr val="C00000"/>
                  </a:solidFill>
                </a:rPr>
                <a:t>Açıklama</a:t>
              </a:r>
            </a:p>
            <a:p>
              <a:r>
                <a:rPr lang="tr-TR" sz="2400" b="1" dirty="0" smtClean="0">
                  <a:solidFill>
                    <a:srgbClr val="C00000"/>
                  </a:solidFill>
                </a:rPr>
                <a:t>Kontrol</a:t>
              </a:r>
              <a:endParaRPr lang="tr-TR" sz="2400" b="1" dirty="0">
                <a:solidFill>
                  <a:srgbClr val="C00000"/>
                </a:solidFill>
              </a:endParaRPr>
            </a:p>
          </p:txBody>
        </p:sp>
      </p:grp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3979" y="4149080"/>
            <a:ext cx="1914525" cy="239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7430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 result for uzman görüşü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5" y="3429000"/>
            <a:ext cx="2808309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2291745524"/>
              </p:ext>
            </p:extLst>
          </p:nvPr>
        </p:nvGraphicFramePr>
        <p:xfrm>
          <a:off x="251520" y="517128"/>
          <a:ext cx="8568952" cy="5216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7466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Bilginin Kaynakları</a:t>
            </a:r>
            <a:endParaRPr lang="tr-TR" dirty="0"/>
          </a:p>
        </p:txBody>
      </p:sp>
      <p:sp>
        <p:nvSpPr>
          <p:cNvPr id="4" name="AutoShape 4" descr="Image result for bilg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5" name="AutoShape 6" descr="Image result for bilg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1034" name="Picture 10" descr="Image result for bilg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12776"/>
            <a:ext cx="3742954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Metin kutusu 5"/>
          <p:cNvSpPr txBox="1"/>
          <p:nvPr/>
        </p:nvSpPr>
        <p:spPr>
          <a:xfrm>
            <a:off x="4860032" y="1412776"/>
            <a:ext cx="367240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3200" dirty="0" smtClean="0"/>
              <a:t>Kişisel Deneyimler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3200" dirty="0" smtClean="0"/>
              <a:t>Görüş Birliği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3200" dirty="0" smtClean="0"/>
              <a:t>Uzman Görüşü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3200" dirty="0" smtClean="0"/>
              <a:t>Otorite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3200" dirty="0" smtClean="0"/>
              <a:t>Gelenekler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3200" dirty="0" smtClean="0"/>
              <a:t>Sağduyu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3200" dirty="0" smtClean="0"/>
              <a:t>Medya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3200" dirty="0" smtClean="0"/>
              <a:t>Mantıksal çıkarım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3200" dirty="0" smtClean="0"/>
              <a:t>BİLİM</a:t>
            </a:r>
            <a:endParaRPr lang="tr-TR" sz="3200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9885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521</Words>
  <Application>Microsoft Office PowerPoint</Application>
  <PresentationFormat>Ekran Gösterisi (4:3)</PresentationFormat>
  <Paragraphs>193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19" baseType="lpstr">
      <vt:lpstr>Ofis Teması</vt:lpstr>
      <vt:lpstr>BİLİMSEL ARAŞTIRMA YÖNTEMLERİ  ÜNİTE 1</vt:lpstr>
      <vt:lpstr>ARAŞTIRMA EĞİTİMİNE GENEL BAKIŞ</vt:lpstr>
      <vt:lpstr>Araştırma Eğitimi</vt:lpstr>
      <vt:lpstr>Araştırma Eğitiminin Amaçları</vt:lpstr>
      <vt:lpstr>PowerPoint Sunusu</vt:lpstr>
      <vt:lpstr>TEMEL KAVRAMLAR</vt:lpstr>
      <vt:lpstr>Bilgi</vt:lpstr>
      <vt:lpstr>PowerPoint Sunusu</vt:lpstr>
      <vt:lpstr>Bilginin Kaynakları</vt:lpstr>
      <vt:lpstr>Bilim</vt:lpstr>
      <vt:lpstr>PowerPoint Sunusu</vt:lpstr>
      <vt:lpstr>Bilimsel Yöntem</vt:lpstr>
      <vt:lpstr>Bilimsel Araştırma Süreci</vt:lpstr>
      <vt:lpstr>Araştırma Paradigmaları</vt:lpstr>
      <vt:lpstr>PowerPoint Sunusu</vt:lpstr>
      <vt:lpstr>PowerPoint Sunusu</vt:lpstr>
      <vt:lpstr>Örnek Araştırmalar</vt:lpstr>
      <vt:lpstr>Araştırmaya Karşı Yanlış Tutumlar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BİLİMSEL ARAŞTIRMA YÖNTEMLERİ  ÜNİTE 1</dc:title>
  <dc:creator>Admin</dc:creator>
  <cp:lastModifiedBy>Admin</cp:lastModifiedBy>
  <cp:revision>1</cp:revision>
  <dcterms:created xsi:type="dcterms:W3CDTF">2017-02-13T12:27:23Z</dcterms:created>
  <dcterms:modified xsi:type="dcterms:W3CDTF">2017-02-13T12:28:06Z</dcterms:modified>
</cp:coreProperties>
</file>