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8" r:id="rId1"/>
  </p:sldMasterIdLst>
  <p:sldIdLst>
    <p:sldId id="256" r:id="rId2"/>
    <p:sldId id="259" r:id="rId3"/>
    <p:sldId id="261" r:id="rId4"/>
    <p:sldId id="260" r:id="rId5"/>
    <p:sldId id="262" r:id="rId6"/>
    <p:sldId id="263" r:id="rId7"/>
    <p:sldId id="257" r:id="rId8"/>
    <p:sldId id="258" r:id="rId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705"/>
  </p:normalViewPr>
  <p:slideViewPr>
    <p:cSldViewPr snapToGrid="0" snapToObjects="1">
      <p:cViewPr varScale="1">
        <p:scale>
          <a:sx n="108" d="100"/>
          <a:sy n="108" d="100"/>
        </p:scale>
        <p:origin x="736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08021E-3D4F-F848-8E32-3C9C0C77584F}" type="datetimeFigureOut">
              <a:rPr lang="tr-TR" smtClean="0"/>
              <a:t>11.03.2018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8260DF-D528-5C46-A02B-196712B49F1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89243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Resmi yer tutucuya sürükleyin veya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Ana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08021E-3D4F-F848-8E32-3C9C0C77584F}" type="datetimeFigureOut">
              <a:rPr lang="tr-TR" smtClean="0"/>
              <a:t>11.03.2018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8260DF-D528-5C46-A02B-196712B49F1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094480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Ana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08021E-3D4F-F848-8E32-3C9C0C77584F}" type="datetimeFigureOut">
              <a:rPr lang="tr-TR" smtClean="0"/>
              <a:t>11.03.2018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8260DF-D528-5C46-A02B-196712B49F1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6347911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Ana metin stillerini düzenlemek için tıklatın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Ana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08021E-3D4F-F848-8E32-3C9C0C77584F}" type="datetimeFigureOut">
              <a:rPr lang="tr-TR" smtClean="0"/>
              <a:t>11.03.2018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8260DF-D528-5C46-A02B-196712B49F1F}" type="slidenum">
              <a:rPr lang="tr-TR" smtClean="0"/>
              <a:t>‹#›</a:t>
            </a:fld>
            <a:endParaRPr lang="tr-TR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94655025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Ana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08021E-3D4F-F848-8E32-3C9C0C77584F}" type="datetimeFigureOut">
              <a:rPr lang="tr-TR" smtClean="0"/>
              <a:t>11.03.2018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8260DF-D528-5C46-A02B-196712B49F1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0424058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ütu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Ana metin stillerini düzenlemek için tıklatın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Ana metin stillerini düzenlemek için tıklatın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Ana metin stillerini düzenlemek için tıklatın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Ana metin stillerini düzenlemek için tıklatın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Ana metin stillerini düzenlemek için tıklatın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Ana metin stillerini düzenlemek için tıklatın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08021E-3D4F-F848-8E32-3C9C0C77584F}" type="datetimeFigureOut">
              <a:rPr lang="tr-TR" smtClean="0"/>
              <a:t>11.03.2018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8260DF-D528-5C46-A02B-196712B49F1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7714188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Resim Sütu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Ana metin stillerini düzenlemek için tıklatın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Resmi yer tutucuya sürükleyin veya eklemek için simgeyi tıklatın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Ana metin stillerini düzenlemek için tıklatın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Ana metin stillerini düzenlemek için tıklatın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Resmi yer tutucuya sürükleyin veya eklemek için simgeyi tıklatın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Ana metin stillerini düzenlemek için tıklatın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Ana metin stillerini düzenlemek için tıklatın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Resmi yer tutucuya sürükleyin veya eklemek için simgeyi tıklatın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Ana metin stillerini düzenlemek için tıklatın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08021E-3D4F-F848-8E32-3C9C0C77584F}" type="datetimeFigureOut">
              <a:rPr lang="tr-TR" smtClean="0"/>
              <a:t>11.03.2018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8260DF-D528-5C46-A02B-196712B49F1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0924158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tr-TR" smtClean="0"/>
              <a:t>Ana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08021E-3D4F-F848-8E32-3C9C0C77584F}" type="datetimeFigureOut">
              <a:rPr lang="tr-TR" smtClean="0"/>
              <a:t>11.03.2018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8260DF-D528-5C46-A02B-196712B49F1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0236122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tr-TR" smtClean="0"/>
              <a:t>Ana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08021E-3D4F-F848-8E32-3C9C0C77584F}" type="datetimeFigureOut">
              <a:rPr lang="tr-TR" smtClean="0"/>
              <a:t>11.03.2018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8260DF-D528-5C46-A02B-196712B49F1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604291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tr-TR" smtClean="0"/>
              <a:t>Ana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08021E-3D4F-F848-8E32-3C9C0C77584F}" type="datetimeFigureOut">
              <a:rPr lang="tr-TR" smtClean="0"/>
              <a:t>11.03.2018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8260DF-D528-5C46-A02B-196712B49F1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080884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Ana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08021E-3D4F-F848-8E32-3C9C0C77584F}" type="datetimeFigureOut">
              <a:rPr lang="tr-TR" smtClean="0"/>
              <a:t>11.03.2018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8260DF-D528-5C46-A02B-196712B49F1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77518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tr-TR" smtClean="0"/>
              <a:t>Ana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tr-TR" smtClean="0"/>
              <a:t>Ana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08021E-3D4F-F848-8E32-3C9C0C77584F}" type="datetimeFigureOut">
              <a:rPr lang="tr-TR" smtClean="0"/>
              <a:t>11.03.2018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8260DF-D528-5C46-A02B-196712B49F1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264974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Ana metin stillerini düzenlemek için tıklatın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tr-TR" smtClean="0"/>
              <a:t>Ana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Ana metin stillerini düzenlemek için tıklatın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tr-TR" smtClean="0"/>
              <a:t>Ana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08021E-3D4F-F848-8E32-3C9C0C77584F}" type="datetimeFigureOut">
              <a:rPr lang="tr-TR" smtClean="0"/>
              <a:t>11.03.2018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8260DF-D528-5C46-A02B-196712B49F1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265244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08021E-3D4F-F848-8E32-3C9C0C77584F}" type="datetimeFigureOut">
              <a:rPr lang="tr-TR" smtClean="0"/>
              <a:t>11.03.2018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8260DF-D528-5C46-A02B-196712B49F1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726897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08021E-3D4F-F848-8E32-3C9C0C77584F}" type="datetimeFigureOut">
              <a:rPr lang="tr-TR" smtClean="0"/>
              <a:t>11.03.2018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8260DF-D528-5C46-A02B-196712B49F1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477142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Açıklama Yazı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tr-TR" smtClean="0"/>
              <a:t>Ana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Ana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08021E-3D4F-F848-8E32-3C9C0C77584F}" type="datetimeFigureOut">
              <a:rPr lang="tr-TR" smtClean="0"/>
              <a:t>11.03.2018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8260DF-D528-5C46-A02B-196712B49F1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516391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çıklama Yazı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Resmi yer tutucuya sürükleyin veya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Ana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08021E-3D4F-F848-8E32-3C9C0C77584F}" type="datetimeFigureOut">
              <a:rPr lang="tr-TR" smtClean="0"/>
              <a:t>11.03.2018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8260DF-D528-5C46-A02B-196712B49F1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114832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16.xml"/><Relationship Id="rId17" Type="http://schemas.openxmlformats.org/officeDocument/2006/relationships/slideLayout" Target="../slideLayouts/slideLayout17.xml"/><Relationship Id="rId18" Type="http://schemas.openxmlformats.org/officeDocument/2006/relationships/theme" Target="../theme/theme1.xml"/><Relationship Id="rId19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Ana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9308021E-3D4F-F848-8E32-3C9C0C77584F}" type="datetimeFigureOut">
              <a:rPr lang="tr-TR" smtClean="0"/>
              <a:t>11.03.2018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FC8260DF-D528-5C46-A02B-196712B49F1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388032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  <p:sldLayoutId id="2147483695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1751012" y="953545"/>
            <a:ext cx="8689976" cy="3711052"/>
          </a:xfrm>
        </p:spPr>
        <p:txBody>
          <a:bodyPr>
            <a:normAutofit/>
          </a:bodyPr>
          <a:lstStyle/>
          <a:p>
            <a:r>
              <a:rPr lang="tr-TR" sz="5400" dirty="0" smtClean="0"/>
              <a:t>FİZİKSEL TEMİZLİK VE DEZENFEKSİYON UYGULAMALARINDA KULLANILAN YÖNTEMLER</a:t>
            </a:r>
            <a:endParaRPr lang="tr-TR" sz="5400" dirty="0"/>
          </a:p>
        </p:txBody>
      </p:sp>
    </p:spTree>
    <p:extLst>
      <p:ext uri="{BB962C8B-B14F-4D97-AF65-F5344CB8AC3E}">
        <p14:creationId xmlns:p14="http://schemas.microsoft.com/office/powerpoint/2010/main" val="13137740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sz="quarter" idx="13"/>
          </p:nvPr>
        </p:nvSpPr>
        <p:spPr>
          <a:xfrm>
            <a:off x="913774" y="1484416"/>
            <a:ext cx="10363826" cy="4306783"/>
          </a:xfrm>
        </p:spPr>
        <p:txBody>
          <a:bodyPr>
            <a:normAutofit/>
          </a:bodyPr>
          <a:lstStyle/>
          <a:p>
            <a:pPr algn="just">
              <a:lnSpc>
                <a:spcPct val="160000"/>
              </a:lnSpc>
            </a:pPr>
            <a:r>
              <a:rPr lang="tr-TR" sz="3600" cap="none" dirty="0" smtClean="0">
                <a:latin typeface="Times New Roman" charset="0"/>
                <a:ea typeface="Times New Roman" charset="0"/>
                <a:cs typeface="Times New Roman" charset="0"/>
              </a:rPr>
              <a:t>Temizlik yönteminin seçiminde, uygulama yapılacak yüzeyin ve kalıntılarının niteliği kadar, uygulanacak işlem de çok önemlidir. </a:t>
            </a:r>
          </a:p>
          <a:p>
            <a:endParaRPr lang="tr-TR" cap="none" dirty="0">
              <a:latin typeface="Times New Roman" charset="0"/>
              <a:ea typeface="Times New Roman" charset="0"/>
              <a:cs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129108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sz="quarter" idx="13"/>
          </p:nvPr>
        </p:nvSpPr>
        <p:spPr>
          <a:xfrm>
            <a:off x="913774" y="1508166"/>
            <a:ext cx="10363826" cy="4283033"/>
          </a:xfrm>
        </p:spPr>
        <p:txBody>
          <a:bodyPr>
            <a:normAutofit/>
          </a:bodyPr>
          <a:lstStyle/>
          <a:p>
            <a:pPr algn="just"/>
            <a:r>
              <a:rPr lang="tr-TR" sz="3600" cap="none" dirty="0" smtClean="0">
                <a:latin typeface="Times New Roman" charset="0"/>
                <a:ea typeface="Times New Roman" charset="0"/>
                <a:cs typeface="Times New Roman" charset="0"/>
              </a:rPr>
              <a:t>Herhangi </a:t>
            </a:r>
            <a:r>
              <a:rPr lang="tr-TR" sz="3600" cap="none" dirty="0">
                <a:latin typeface="Times New Roman" charset="0"/>
                <a:ea typeface="Times New Roman" charset="0"/>
                <a:cs typeface="Times New Roman" charset="0"/>
              </a:rPr>
              <a:t>bir </a:t>
            </a:r>
            <a:r>
              <a:rPr lang="tr-TR" sz="3600" cap="none" dirty="0" smtClean="0">
                <a:latin typeface="Times New Roman" charset="0"/>
                <a:ea typeface="Times New Roman" charset="0"/>
                <a:cs typeface="Times New Roman" charset="0"/>
              </a:rPr>
              <a:t>işlem görmemiş </a:t>
            </a:r>
            <a:r>
              <a:rPr lang="tr-TR" sz="3600" cap="none" dirty="0">
                <a:latin typeface="Times New Roman" charset="0"/>
                <a:ea typeface="Times New Roman" charset="0"/>
                <a:cs typeface="Times New Roman" charset="0"/>
              </a:rPr>
              <a:t>süt kolayca temizlenirken, ısıl </a:t>
            </a:r>
            <a:r>
              <a:rPr lang="tr-TR" sz="3600" cap="none" dirty="0" smtClean="0">
                <a:latin typeface="Times New Roman" charset="0"/>
                <a:ea typeface="Times New Roman" charset="0"/>
                <a:cs typeface="Times New Roman" charset="0"/>
              </a:rPr>
              <a:t>işlemle oluşmuş </a:t>
            </a:r>
            <a:r>
              <a:rPr lang="tr-TR" sz="3600" cap="none" dirty="0">
                <a:latin typeface="Times New Roman" charset="0"/>
                <a:ea typeface="Times New Roman" charset="0"/>
                <a:cs typeface="Times New Roman" charset="0"/>
              </a:rPr>
              <a:t>süt </a:t>
            </a:r>
            <a:r>
              <a:rPr lang="tr-TR" sz="3600" cap="none" dirty="0" smtClean="0">
                <a:latin typeface="Times New Roman" charset="0"/>
                <a:ea typeface="Times New Roman" charset="0"/>
                <a:cs typeface="Times New Roman" charset="0"/>
              </a:rPr>
              <a:t>taşlarının </a:t>
            </a:r>
            <a:r>
              <a:rPr lang="tr-TR" sz="3600" cap="none" dirty="0">
                <a:latin typeface="Times New Roman" charset="0"/>
                <a:ea typeface="Times New Roman" charset="0"/>
                <a:cs typeface="Times New Roman" charset="0"/>
              </a:rPr>
              <a:t>yüzeyden </a:t>
            </a:r>
            <a:r>
              <a:rPr lang="tr-TR" sz="3600" cap="none" dirty="0" smtClean="0">
                <a:latin typeface="Times New Roman" charset="0"/>
                <a:ea typeface="Times New Roman" charset="0"/>
                <a:cs typeface="Times New Roman" charset="0"/>
              </a:rPr>
              <a:t>uzaklaştırılması </a:t>
            </a:r>
            <a:r>
              <a:rPr lang="tr-TR" sz="3600" cap="none" dirty="0">
                <a:latin typeface="Times New Roman" charset="0"/>
                <a:ea typeface="Times New Roman" charset="0"/>
                <a:cs typeface="Times New Roman" charset="0"/>
              </a:rPr>
              <a:t>son derece zordur. </a:t>
            </a:r>
            <a:endParaRPr lang="tr-TR" sz="3600" cap="none" dirty="0" smtClean="0">
              <a:latin typeface="Times New Roman" charset="0"/>
              <a:ea typeface="Times New Roman" charset="0"/>
              <a:cs typeface="Times New Roman" charset="0"/>
            </a:endParaRPr>
          </a:p>
          <a:p>
            <a:pPr algn="just"/>
            <a:r>
              <a:rPr lang="tr-TR" sz="3600" cap="none" dirty="0" smtClean="0">
                <a:latin typeface="Times New Roman" charset="0"/>
                <a:ea typeface="Times New Roman" charset="0"/>
                <a:cs typeface="Times New Roman" charset="0"/>
              </a:rPr>
              <a:t>Bu </a:t>
            </a:r>
            <a:r>
              <a:rPr lang="tr-TR" sz="3600" cap="none" dirty="0">
                <a:latin typeface="Times New Roman" charset="0"/>
                <a:ea typeface="Times New Roman" charset="0"/>
                <a:cs typeface="Times New Roman" charset="0"/>
              </a:rPr>
              <a:t>sorun ancak, proteinlerin parçalanması ve </a:t>
            </a:r>
            <a:r>
              <a:rPr lang="tr-TR" sz="3600" cap="none" dirty="0" smtClean="0">
                <a:latin typeface="Times New Roman" charset="0"/>
                <a:ea typeface="Times New Roman" charset="0"/>
                <a:cs typeface="Times New Roman" charset="0"/>
              </a:rPr>
              <a:t>yağların sabunlaştırılması </a:t>
            </a:r>
            <a:r>
              <a:rPr lang="tr-TR" sz="3600" cap="none" dirty="0">
                <a:latin typeface="Times New Roman" charset="0"/>
                <a:ea typeface="Times New Roman" charset="0"/>
                <a:cs typeface="Times New Roman" charset="0"/>
              </a:rPr>
              <a:t>ile giderilebilir.</a:t>
            </a:r>
            <a:endParaRPr lang="tr-TR" sz="3600" dirty="0">
              <a:latin typeface="Times New Roman" charset="0"/>
              <a:ea typeface="Times New Roman" charset="0"/>
              <a:cs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730062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sz="quarter" idx="13"/>
          </p:nvPr>
        </p:nvSpPr>
        <p:spPr>
          <a:xfrm>
            <a:off x="913774" y="1318162"/>
            <a:ext cx="10363826" cy="4473038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tr-TR" sz="3600" cap="none" dirty="0">
                <a:latin typeface="Times New Roman" charset="0"/>
                <a:ea typeface="Times New Roman" charset="0"/>
                <a:cs typeface="Times New Roman" charset="0"/>
              </a:rPr>
              <a:t>Süt ve ürünlerinin </a:t>
            </a:r>
            <a:r>
              <a:rPr lang="tr-TR" sz="3600" cap="none" dirty="0" smtClean="0">
                <a:latin typeface="Times New Roman" charset="0"/>
                <a:ea typeface="Times New Roman" charset="0"/>
                <a:cs typeface="Times New Roman" charset="0"/>
              </a:rPr>
              <a:t>işleme </a:t>
            </a:r>
            <a:r>
              <a:rPr lang="tr-TR" sz="3600" cap="none" dirty="0">
                <a:latin typeface="Times New Roman" charset="0"/>
                <a:ea typeface="Times New Roman" charset="0"/>
                <a:cs typeface="Times New Roman" charset="0"/>
              </a:rPr>
              <a:t>teknolojisi sırasındaki meydana gelen kalıntıların içerisinde, en güç temizlenen protein </a:t>
            </a:r>
            <a:r>
              <a:rPr lang="tr-TR" sz="3600" cap="none" dirty="0" smtClean="0">
                <a:latin typeface="Times New Roman" charset="0"/>
                <a:ea typeface="Times New Roman" charset="0"/>
                <a:cs typeface="Times New Roman" charset="0"/>
              </a:rPr>
              <a:t>kalıntılarıdır.</a:t>
            </a:r>
            <a:endParaRPr lang="tr-TR" sz="3600" dirty="0"/>
          </a:p>
        </p:txBody>
      </p:sp>
    </p:spTree>
    <p:extLst>
      <p:ext uri="{BB962C8B-B14F-4D97-AF65-F5344CB8AC3E}">
        <p14:creationId xmlns:p14="http://schemas.microsoft.com/office/powerpoint/2010/main" val="5194966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sz="quarter" idx="13"/>
          </p:nvPr>
        </p:nvSpPr>
        <p:spPr>
          <a:xfrm>
            <a:off x="913774" y="617518"/>
            <a:ext cx="10363826" cy="5973288"/>
          </a:xfrm>
        </p:spPr>
        <p:txBody>
          <a:bodyPr>
            <a:normAutofit/>
          </a:bodyPr>
          <a:lstStyle/>
          <a:p>
            <a:pPr algn="just">
              <a:lnSpc>
                <a:spcPct val="160000"/>
              </a:lnSpc>
            </a:pPr>
            <a:r>
              <a:rPr lang="tr-TR" sz="3600" cap="none" dirty="0">
                <a:latin typeface="Times New Roman" charset="0"/>
                <a:ea typeface="Times New Roman" charset="0"/>
                <a:cs typeface="Times New Roman" charset="0"/>
              </a:rPr>
              <a:t>B</a:t>
            </a:r>
            <a:r>
              <a:rPr lang="tr-TR" sz="3600" cap="none" dirty="0" smtClean="0">
                <a:latin typeface="Times New Roman" charset="0"/>
                <a:ea typeface="Times New Roman" charset="0"/>
                <a:cs typeface="Times New Roman" charset="0"/>
              </a:rPr>
              <a:t>unun </a:t>
            </a:r>
            <a:r>
              <a:rPr lang="tr-TR" sz="3600" cap="none" dirty="0">
                <a:latin typeface="Times New Roman" charset="0"/>
                <a:ea typeface="Times New Roman" charset="0"/>
                <a:cs typeface="Times New Roman" charset="0"/>
              </a:rPr>
              <a:t>nedeni, proteinlerin ısıl </a:t>
            </a:r>
            <a:r>
              <a:rPr lang="tr-TR" sz="3600" cap="none" dirty="0" smtClean="0">
                <a:latin typeface="Times New Roman" charset="0"/>
                <a:ea typeface="Times New Roman" charset="0"/>
                <a:cs typeface="Times New Roman" charset="0"/>
              </a:rPr>
              <a:t>işlem </a:t>
            </a:r>
            <a:r>
              <a:rPr lang="tr-TR" sz="3600" cap="none" dirty="0">
                <a:latin typeface="Times New Roman" charset="0"/>
                <a:ea typeface="Times New Roman" charset="0"/>
                <a:cs typeface="Times New Roman" charset="0"/>
              </a:rPr>
              <a:t>sonucunda yapıları </a:t>
            </a:r>
            <a:r>
              <a:rPr lang="tr-TR" sz="3600" cap="none" dirty="0" smtClean="0">
                <a:latin typeface="Times New Roman" charset="0"/>
                <a:ea typeface="Times New Roman" charset="0"/>
                <a:cs typeface="Times New Roman" charset="0"/>
              </a:rPr>
              <a:t>değişikliğe uğrayarak</a:t>
            </a:r>
            <a:r>
              <a:rPr lang="tr-TR" sz="3600" cap="none" dirty="0">
                <a:latin typeface="Times New Roman" charset="0"/>
                <a:ea typeface="Times New Roman" charset="0"/>
                <a:cs typeface="Times New Roman" charset="0"/>
              </a:rPr>
              <a:t>, hem yüzeyle hem de minerallerle reaksiyona girebilme </a:t>
            </a:r>
            <a:r>
              <a:rPr lang="tr-TR" sz="3600" cap="none" dirty="0" smtClean="0">
                <a:latin typeface="Times New Roman" charset="0"/>
                <a:ea typeface="Times New Roman" charset="0"/>
                <a:cs typeface="Times New Roman" charset="0"/>
              </a:rPr>
              <a:t>özelliğine </a:t>
            </a:r>
            <a:r>
              <a:rPr lang="tr-TR" sz="3600" cap="none" dirty="0">
                <a:latin typeface="Times New Roman" charset="0"/>
                <a:ea typeface="Times New Roman" charset="0"/>
                <a:cs typeface="Times New Roman" charset="0"/>
              </a:rPr>
              <a:t>sahip olmalarıdır.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203380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sz="quarter" idx="13"/>
          </p:nvPr>
        </p:nvSpPr>
        <p:spPr>
          <a:xfrm>
            <a:off x="913774" y="1401288"/>
            <a:ext cx="10363826" cy="4389911"/>
          </a:xfrm>
        </p:spPr>
        <p:txBody>
          <a:bodyPr/>
          <a:lstStyle/>
          <a:p>
            <a:pPr algn="just">
              <a:lnSpc>
                <a:spcPct val="150000"/>
              </a:lnSpc>
            </a:pPr>
            <a:r>
              <a:rPr lang="tr-TR" sz="3600" cap="none" dirty="0">
                <a:latin typeface="Times New Roman" charset="0"/>
                <a:ea typeface="Times New Roman" charset="0"/>
                <a:cs typeface="Times New Roman" charset="0"/>
              </a:rPr>
              <a:t>Mineral kalıntıları tabakası üzerine proteinler </a:t>
            </a:r>
            <a:r>
              <a:rPr lang="tr-TR" sz="3600" cap="none" dirty="0" smtClean="0">
                <a:latin typeface="Times New Roman" charset="0"/>
                <a:ea typeface="Times New Roman" charset="0"/>
                <a:cs typeface="Times New Roman" charset="0"/>
              </a:rPr>
              <a:t>yapışarak</a:t>
            </a:r>
            <a:r>
              <a:rPr lang="tr-TR" sz="3600" cap="none" dirty="0">
                <a:latin typeface="Times New Roman" charset="0"/>
                <a:ea typeface="Times New Roman" charset="0"/>
                <a:cs typeface="Times New Roman" charset="0"/>
              </a:rPr>
              <a:t>, bulundukları yüzeyden ayrılmaları </a:t>
            </a:r>
            <a:r>
              <a:rPr lang="tr-TR" sz="3600" cap="none" dirty="0" smtClean="0">
                <a:latin typeface="Times New Roman" charset="0"/>
                <a:ea typeface="Times New Roman" charset="0"/>
                <a:cs typeface="Times New Roman" charset="0"/>
              </a:rPr>
              <a:t>zorlaşır</a:t>
            </a:r>
            <a:r>
              <a:rPr lang="tr-TR" sz="3600" cap="none" dirty="0">
                <a:latin typeface="Times New Roman" charset="0"/>
                <a:ea typeface="Times New Roman" charset="0"/>
                <a:cs typeface="Times New Roman" charset="0"/>
              </a:rPr>
              <a:t>. </a:t>
            </a:r>
            <a:r>
              <a:rPr lang="tr-TR" sz="3600" cap="none" dirty="0" smtClean="0">
                <a:latin typeface="Times New Roman" charset="0"/>
                <a:ea typeface="Times New Roman" charset="0"/>
                <a:cs typeface="Times New Roman" charset="0"/>
              </a:rPr>
              <a:t>Bu birleşme </a:t>
            </a:r>
            <a:r>
              <a:rPr lang="tr-TR" sz="3600" cap="none" dirty="0">
                <a:latin typeface="Times New Roman" charset="0"/>
                <a:ea typeface="Times New Roman" charset="0"/>
                <a:cs typeface="Times New Roman" charset="0"/>
              </a:rPr>
              <a:t>içerisinde ş</a:t>
            </a:r>
            <a:r>
              <a:rPr lang="tr-TR" sz="3600" cap="none" dirty="0" smtClean="0">
                <a:latin typeface="Times New Roman" charset="0"/>
                <a:ea typeface="Times New Roman" charset="0"/>
                <a:cs typeface="Times New Roman" charset="0"/>
              </a:rPr>
              <a:t>ekerlerle yağların </a:t>
            </a:r>
            <a:r>
              <a:rPr lang="tr-TR" sz="3600" cap="none" smtClean="0">
                <a:latin typeface="Times New Roman" charset="0"/>
                <a:ea typeface="Times New Roman" charset="0"/>
                <a:cs typeface="Times New Roman" charset="0"/>
              </a:rPr>
              <a:t>da bulunduğu </a:t>
            </a:r>
            <a:r>
              <a:rPr lang="tr-TR" sz="3600" cap="none" dirty="0">
                <a:latin typeface="Times New Roman" charset="0"/>
                <a:ea typeface="Times New Roman" charset="0"/>
                <a:cs typeface="Times New Roman" charset="0"/>
              </a:rPr>
              <a:t>bildirilmektedir.</a:t>
            </a:r>
            <a:endParaRPr lang="tr-TR" sz="3600" dirty="0">
              <a:latin typeface="Times New Roman" charset="0"/>
              <a:ea typeface="Times New Roman" charset="0"/>
              <a:cs typeface="Times New Roman" charset="0"/>
            </a:endParaRP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735258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sz="quarter" idx="13"/>
          </p:nvPr>
        </p:nvSpPr>
        <p:spPr>
          <a:xfrm>
            <a:off x="890625" y="1458410"/>
            <a:ext cx="10363826" cy="4147595"/>
          </a:xfrm>
        </p:spPr>
        <p:txBody>
          <a:bodyPr>
            <a:normAutofit lnSpcReduction="10000"/>
          </a:bodyPr>
          <a:lstStyle/>
          <a:p>
            <a:r>
              <a:rPr lang="tr-TR" sz="4000" dirty="0" smtClean="0"/>
              <a:t> I</a:t>
            </a:r>
            <a:r>
              <a:rPr lang="tr-TR" sz="4000" cap="none" dirty="0" smtClean="0"/>
              <a:t>şınlama, radyasyon</a:t>
            </a:r>
          </a:p>
          <a:p>
            <a:endParaRPr lang="tr-TR" sz="4000" cap="none" dirty="0"/>
          </a:p>
          <a:p>
            <a:r>
              <a:rPr lang="tr-TR" sz="4000" cap="none" dirty="0" smtClean="0"/>
              <a:t>UV</a:t>
            </a:r>
          </a:p>
          <a:p>
            <a:endParaRPr lang="tr-TR" sz="4000" cap="none" dirty="0"/>
          </a:p>
          <a:p>
            <a:r>
              <a:rPr lang="tr-TR" sz="4000" cap="none" dirty="0" smtClean="0"/>
              <a:t>Buhar</a:t>
            </a:r>
            <a:endParaRPr lang="tr-TR" sz="4000" cap="none" dirty="0"/>
          </a:p>
        </p:txBody>
      </p:sp>
    </p:spTree>
    <p:extLst>
      <p:ext uri="{BB962C8B-B14F-4D97-AF65-F5344CB8AC3E}">
        <p14:creationId xmlns:p14="http://schemas.microsoft.com/office/powerpoint/2010/main" val="179415577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sz="quarter" idx="13"/>
          </p:nvPr>
        </p:nvSpPr>
        <p:spPr>
          <a:xfrm>
            <a:off x="913774" y="1446836"/>
            <a:ext cx="10363826" cy="4344364"/>
          </a:xfrm>
        </p:spPr>
        <p:txBody>
          <a:bodyPr>
            <a:normAutofit/>
          </a:bodyPr>
          <a:lstStyle/>
          <a:p>
            <a:r>
              <a:rPr lang="tr-TR" sz="4000" cap="none" dirty="0" smtClean="0"/>
              <a:t>Basınç</a:t>
            </a:r>
          </a:p>
          <a:p>
            <a:endParaRPr lang="tr-TR" sz="4000" cap="none" dirty="0"/>
          </a:p>
          <a:p>
            <a:r>
              <a:rPr lang="tr-TR" sz="4000" cap="none" dirty="0" smtClean="0"/>
              <a:t>Soğuk</a:t>
            </a:r>
          </a:p>
          <a:p>
            <a:endParaRPr lang="tr-TR" sz="4000" cap="none" dirty="0"/>
          </a:p>
          <a:p>
            <a:r>
              <a:rPr lang="tr-TR" sz="4000" cap="none" dirty="0" smtClean="0"/>
              <a:t>Isı, sıcaklık</a:t>
            </a:r>
            <a:endParaRPr lang="tr-TR" sz="4000" dirty="0"/>
          </a:p>
        </p:txBody>
      </p:sp>
    </p:spTree>
    <p:extLst>
      <p:ext uri="{BB962C8B-B14F-4D97-AF65-F5344CB8AC3E}">
        <p14:creationId xmlns:p14="http://schemas.microsoft.com/office/powerpoint/2010/main" val="537656094"/>
      </p:ext>
    </p:extLst>
  </p:cSld>
  <p:clrMapOvr>
    <a:masterClrMapping/>
  </p:clrMapOvr>
</p:sld>
</file>

<file path=ppt/theme/theme1.xml><?xml version="1.0" encoding="utf-8"?>
<a:theme xmlns:a="http://schemas.openxmlformats.org/drawingml/2006/main" name="Damla">
  <a:themeElements>
    <a:clrScheme name="Damla">
      <a:dk1>
        <a:sysClr val="windowText" lastClr="000000"/>
      </a:dk1>
      <a:lt1>
        <a:sysClr val="window" lastClr="FFFFFF"/>
      </a:lt1>
      <a:dk2>
        <a:srgbClr val="1C647B"/>
      </a:dk2>
      <a:lt2>
        <a:srgbClr val="98B7D3"/>
      </a:lt2>
      <a:accent1>
        <a:srgbClr val="274FA4"/>
      </a:accent1>
      <a:accent2>
        <a:srgbClr val="48A8D0"/>
      </a:accent2>
      <a:accent3>
        <a:srgbClr val="53B18F"/>
      </a:accent3>
      <a:accent4>
        <a:srgbClr val="D78D38"/>
      </a:accent4>
      <a:accent5>
        <a:srgbClr val="BA3F51"/>
      </a:accent5>
      <a:accent6>
        <a:srgbClr val="AE52D9"/>
      </a:accent6>
      <a:hlink>
        <a:srgbClr val="2AA2DA"/>
      </a:hlink>
      <a:folHlink>
        <a:srgbClr val="76A3B8"/>
      </a:folHlink>
    </a:clrScheme>
    <a:fontScheme name="Damla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amla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92000"/>
                <a:satMod val="180000"/>
                <a:lumMod val="114000"/>
              </a:schemeClr>
            </a:gs>
            <a:gs pos="100000">
              <a:schemeClr val="phClr">
                <a:shade val="92000"/>
                <a:satMod val="170000"/>
                <a:lumMod val="96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DEB094D4-7FD8-4F86-93D5-B0F1341EF58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Droplet</Template>
  <TotalTime>16</TotalTime>
  <Words>127</Words>
  <Application>Microsoft Macintosh PowerPoint</Application>
  <PresentationFormat>Geniş Ekran</PresentationFormat>
  <Paragraphs>17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2" baseType="lpstr">
      <vt:lpstr>Arial</vt:lpstr>
      <vt:lpstr>Times New Roman</vt:lpstr>
      <vt:lpstr>Tw Cen MT</vt:lpstr>
      <vt:lpstr>Damla</vt:lpstr>
      <vt:lpstr>FİZİKSEL TEMİZLİK VE DEZENFEKSİYON UYGULAMALARINDA KULLANILAN YÖNTEMLER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FİZİKSEL TEMİZLİK VE DEZENFEKSİYON UYGULAMALARINDA KULLANILAN YÖNTEMLER</dc:title>
  <dc:creator>Microsoft Office Kullanıcısı</dc:creator>
  <cp:lastModifiedBy>Microsoft Office Kullanıcısı</cp:lastModifiedBy>
  <cp:revision>2</cp:revision>
  <dcterms:created xsi:type="dcterms:W3CDTF">2017-12-19T20:32:15Z</dcterms:created>
  <dcterms:modified xsi:type="dcterms:W3CDTF">2018-03-11T20:39:01Z</dcterms:modified>
</cp:coreProperties>
</file>