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08" r:id="rId3"/>
    <p:sldId id="309" r:id="rId4"/>
    <p:sldId id="310" r:id="rId5"/>
    <p:sldId id="30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/>
              <a:t>Menü Konfigürasyonu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</a:t>
            </a:r>
            <a:r>
              <a:rPr lang="tr-TR" dirty="0" smtClean="0"/>
              <a:t>222- SCADA </a:t>
            </a:r>
            <a:r>
              <a:rPr lang="tr-TR" dirty="0" smtClean="0"/>
              <a:t>SİSTEMLERİ</a:t>
            </a:r>
            <a:endParaRPr lang="tr-TR" dirty="0" smtClean="0"/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 smtClean="0"/>
              <a:t>. G</a:t>
            </a:r>
            <a:r>
              <a:rPr lang="tr-TR" cap="none" dirty="0" smtClean="0"/>
              <a:t>ör</a:t>
            </a:r>
            <a:r>
              <a:rPr lang="tr-TR" dirty="0" smtClean="0"/>
              <a:t>. 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14. Menü Konfigürasyonu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Runtime’da</a:t>
            </a:r>
            <a:r>
              <a:rPr lang="tr-TR" dirty="0"/>
              <a:t> iken Designer olarak </a:t>
            </a:r>
            <a:r>
              <a:rPr lang="tr-TR" dirty="0" err="1"/>
              <a:t>Login</a:t>
            </a:r>
            <a:r>
              <a:rPr lang="tr-TR" dirty="0"/>
              <a:t> olduktan sonra Tools--&gt;Amin Tools--&gt;</a:t>
            </a:r>
            <a:r>
              <a:rPr lang="tr-TR" dirty="0" err="1"/>
              <a:t>Configure</a:t>
            </a:r>
            <a:r>
              <a:rPr lang="tr-TR" dirty="0"/>
              <a:t> Menu içine girilir. Bu kısımda </a:t>
            </a:r>
            <a:r>
              <a:rPr lang="tr-TR" dirty="0" err="1"/>
              <a:t>Pages</a:t>
            </a:r>
            <a:r>
              <a:rPr lang="tr-TR" dirty="0"/>
              <a:t> kısmında benim oluşturduğum sayfaların dışındaki sayfalar sağ tıklanarak </a:t>
            </a:r>
            <a:r>
              <a:rPr lang="tr-TR" dirty="0" err="1"/>
              <a:t>Delete</a:t>
            </a:r>
            <a:r>
              <a:rPr lang="tr-TR" dirty="0"/>
              <a:t> </a:t>
            </a:r>
            <a:r>
              <a:rPr lang="tr-TR" dirty="0" err="1"/>
              <a:t>Items</a:t>
            </a:r>
            <a:r>
              <a:rPr lang="tr-TR" dirty="0"/>
              <a:t> ile kaldırılır. 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14. Menü Konfigürasyonu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Pages</a:t>
            </a:r>
            <a:r>
              <a:rPr lang="tr-TR" dirty="0"/>
              <a:t> sayfasındaki PA sayfasını </a:t>
            </a:r>
            <a:r>
              <a:rPr lang="tr-TR" dirty="0" err="1"/>
              <a:t>Trends’in</a:t>
            </a:r>
            <a:r>
              <a:rPr lang="tr-TR" dirty="0"/>
              <a:t> içine atmak için sürükleyip </a:t>
            </a:r>
            <a:r>
              <a:rPr lang="tr-TR" dirty="0" err="1"/>
              <a:t>Trends’in</a:t>
            </a:r>
            <a:r>
              <a:rPr lang="tr-TR" dirty="0"/>
              <a:t> içine bırakabiliriz.   </a:t>
            </a:r>
          </a:p>
        </p:txBody>
      </p:sp>
    </p:spTree>
    <p:extLst>
      <p:ext uri="{BB962C8B-B14F-4D97-AF65-F5344CB8AC3E}">
        <p14:creationId xmlns:p14="http://schemas.microsoft.com/office/powerpoint/2010/main" val="379061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14. Menü Konfigürasyonu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Update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list</a:t>
            </a:r>
            <a:r>
              <a:rPr lang="tr-TR" dirty="0"/>
              <a:t> butonu ile kaldırılan sayfalar tekrar geri gelir. Geri gelmesini istemiyorsak Update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list</a:t>
            </a:r>
            <a:r>
              <a:rPr lang="tr-TR" dirty="0"/>
              <a:t> butonunu da </a:t>
            </a:r>
            <a:r>
              <a:rPr lang="tr-TR" dirty="0" err="1"/>
              <a:t>delete</a:t>
            </a:r>
            <a:r>
              <a:rPr lang="tr-TR" dirty="0"/>
              <a:t> </a:t>
            </a:r>
            <a:r>
              <a:rPr lang="tr-TR" dirty="0" err="1"/>
              <a:t>items</a:t>
            </a:r>
            <a:r>
              <a:rPr lang="tr-TR" dirty="0"/>
              <a:t> ile silebiliriz. Ve sayfayı bu şekli ile kaydediyoruz. </a:t>
            </a:r>
          </a:p>
        </p:txBody>
      </p:sp>
    </p:spTree>
    <p:extLst>
      <p:ext uri="{BB962C8B-B14F-4D97-AF65-F5344CB8AC3E}">
        <p14:creationId xmlns:p14="http://schemas.microsoft.com/office/powerpoint/2010/main" val="27089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2581</TotalTime>
  <Words>115</Words>
  <Application>Microsoft Office PowerPoint</Application>
  <PresentationFormat>Geniş ekran</PresentationFormat>
  <Paragraphs>11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Calibri</vt:lpstr>
      <vt:lpstr>Times New Roman</vt:lpstr>
      <vt:lpstr>temaacik</vt:lpstr>
      <vt:lpstr>Menü Konfigürasyonu</vt:lpstr>
      <vt:lpstr>14. Menü Konfigürasyonu</vt:lpstr>
      <vt:lpstr>14. Menü Konfigürasyonu</vt:lpstr>
      <vt:lpstr>14. Menü Konfigürasyonu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137</cp:revision>
  <dcterms:created xsi:type="dcterms:W3CDTF">2017-11-13T19:25:20Z</dcterms:created>
  <dcterms:modified xsi:type="dcterms:W3CDTF">2020-01-23T13:07:05Z</dcterms:modified>
</cp:coreProperties>
</file>