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3" r:id="rId3"/>
    <p:sldId id="264" r:id="rId4"/>
    <p:sldId id="271" r:id="rId5"/>
    <p:sldId id="272" r:id="rId6"/>
    <p:sldId id="273" r:id="rId7"/>
    <p:sldId id="274" r:id="rId8"/>
    <p:sldId id="267" r:id="rId9"/>
    <p:sldId id="26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6540" y="1552289"/>
            <a:ext cx="103712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4400" b="1" dirty="0">
                <a:latin typeface="Times New Roman" pitchFamily="18" charset="0"/>
                <a:cs typeface="Times New Roman" pitchFamily="18" charset="0"/>
              </a:rPr>
              <a:t>. HUKUK, HUKUK KURALLARI, ANAYASA HUKUKU VE ANAYASA </a:t>
            </a: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KURALLARI (III)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34976" y="731263"/>
            <a:ext cx="109100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>
                <a:latin typeface="Times New Roman" pitchFamily="18" charset="0"/>
                <a:cs typeface="Times New Roman" pitchFamily="18" charset="0"/>
              </a:rPr>
              <a:t>4. Yumuşak Anayasa – Katı Anayasa Ayrımı </a:t>
            </a:r>
            <a:endParaRPr lang="tr-TR" sz="5400" b="1" dirty="0" smtClean="0">
              <a:latin typeface="Times New Roman" pitchFamily="18" charset="0"/>
            </a:endParaRPr>
          </a:p>
          <a:p>
            <a:r>
              <a:rPr lang="tr-TR" sz="5400" b="1" dirty="0" smtClean="0">
                <a:latin typeface="Times New Roman" pitchFamily="18" charset="0"/>
              </a:rPr>
              <a:t>	</a:t>
            </a:r>
            <a:r>
              <a:rPr lang="tr-TR" sz="5400" dirty="0" smtClean="0">
                <a:latin typeface="Times New Roman" pitchFamily="18" charset="0"/>
              </a:rPr>
              <a:t>a. Yumuşak </a:t>
            </a:r>
            <a:r>
              <a:rPr lang="tr-TR" sz="5400" dirty="0">
                <a:latin typeface="Times New Roman" pitchFamily="18" charset="0"/>
              </a:rPr>
              <a:t>Anayasa</a:t>
            </a:r>
            <a:endParaRPr lang="en-US" sz="5400" dirty="0">
              <a:latin typeface="Times New Roman" pitchFamily="18" charset="0"/>
            </a:endParaRPr>
          </a:p>
          <a:p>
            <a:r>
              <a:rPr lang="tr-TR" sz="5400" dirty="0" smtClean="0">
                <a:latin typeface="Times New Roman" pitchFamily="18" charset="0"/>
              </a:rPr>
              <a:t>	b</a:t>
            </a:r>
            <a:r>
              <a:rPr lang="tr-TR" sz="5400" dirty="0">
                <a:latin typeface="Times New Roman" pitchFamily="18" charset="0"/>
              </a:rPr>
              <a:t>. Katı Anayasa</a:t>
            </a:r>
            <a:endParaRPr lang="en-US" sz="5400" dirty="0">
              <a:latin typeface="Times New Roman" pitchFamily="18" charset="0"/>
            </a:endParaRPr>
          </a:p>
          <a:p>
            <a:r>
              <a:rPr lang="tr-TR" sz="5400" dirty="0">
                <a:latin typeface="Times New Roman" pitchFamily="18" charset="0"/>
              </a:rPr>
              <a:t>	</a:t>
            </a:r>
            <a:r>
              <a:rPr lang="tr-TR" sz="5400" dirty="0" smtClean="0">
                <a:latin typeface="Times New Roman" pitchFamily="18" charset="0"/>
              </a:rPr>
              <a:t>	i</a:t>
            </a:r>
            <a:r>
              <a:rPr lang="tr-TR" sz="5400" dirty="0">
                <a:latin typeface="Times New Roman" pitchFamily="18" charset="0"/>
              </a:rPr>
              <a:t>. Katı Anayasa Kavramı</a:t>
            </a:r>
            <a:endParaRPr lang="en-US" sz="5400" dirty="0">
              <a:latin typeface="Times New Roman" pitchFamily="18" charset="0"/>
            </a:endParaRP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8792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19525" y="692776"/>
            <a:ext cx="113140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ii. Anayasayı Katılaştırma Yönetmeleri 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. Özel Çoğunluk Yöntemi</a:t>
            </a:r>
          </a:p>
          <a:p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  <a:cs typeface="Times New Roman" pitchFamily="18" charset="0"/>
              </a:rPr>
              <a:t>bb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. Halkoylaması (Referandum)</a:t>
            </a:r>
          </a:p>
          <a:p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cc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. Değiştirilemez Hükümler Koymak</a:t>
            </a:r>
          </a:p>
          <a:p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. Belirli Süre Değiştirme Yasağı</a:t>
            </a:r>
          </a:p>
          <a:p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  <a:cs typeface="Times New Roman" pitchFamily="18" charset="0"/>
              </a:rPr>
              <a:t>ee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. Belli Dönemlerde Değiştirme Yasağı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94959" y="4559225"/>
            <a:ext cx="10757308" cy="1289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iii. 1982 Anayasasının Durumu </a:t>
            </a:r>
          </a:p>
        </p:txBody>
      </p:sp>
    </p:spTree>
    <p:extLst>
      <p:ext uri="{BB962C8B-B14F-4D97-AF65-F5344CB8AC3E}">
        <p14:creationId xmlns="" xmlns:p14="http://schemas.microsoft.com/office/powerpoint/2010/main" val="1520432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6540" y="1552289"/>
            <a:ext cx="103712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4400" b="1" dirty="0">
                <a:latin typeface="Times New Roman" pitchFamily="18" charset="0"/>
                <a:cs typeface="Times New Roman" pitchFamily="18" charset="0"/>
              </a:rPr>
              <a:t>. HUKUK, HUKUK KURALLARI, ANAYASA HUKUKU VE ANAYASA </a:t>
            </a: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KURALLARI (IV)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00566" y="904456"/>
            <a:ext cx="1027504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 smtClean="0">
                <a:latin typeface="Times New Roman" pitchFamily="18" charset="0"/>
              </a:rPr>
              <a:t>E</a:t>
            </a:r>
            <a:r>
              <a:rPr lang="tr-TR" sz="4400" b="1" dirty="0">
                <a:latin typeface="Times New Roman" pitchFamily="18" charset="0"/>
              </a:rPr>
              <a:t>. Anayasaların Morfolojisi (Şekil Bilimi)</a:t>
            </a:r>
            <a:endParaRPr lang="en-US" sz="4400" b="1" dirty="0">
              <a:latin typeface="Times New Roman" pitchFamily="18" charset="0"/>
            </a:endParaRPr>
          </a:p>
          <a:p>
            <a:r>
              <a:rPr lang="tr-TR" sz="4400" b="1" dirty="0">
                <a:latin typeface="Times New Roman" pitchFamily="18" charset="0"/>
              </a:rPr>
              <a:t>	</a:t>
            </a:r>
            <a:endParaRPr lang="tr-TR" sz="4400" b="1" dirty="0" smtClean="0">
              <a:latin typeface="Times New Roman" pitchFamily="18" charset="0"/>
            </a:endParaRPr>
          </a:p>
          <a:p>
            <a:r>
              <a:rPr lang="tr-TR" sz="4400" b="1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1</a:t>
            </a:r>
            <a:r>
              <a:rPr lang="tr-TR" sz="4400" dirty="0">
                <a:latin typeface="Times New Roman" pitchFamily="18" charset="0"/>
              </a:rPr>
              <a:t>. Genel Olarak Anayasaların </a:t>
            </a:r>
            <a:r>
              <a:rPr lang="tr-TR" sz="4400" dirty="0" smtClean="0">
                <a:latin typeface="Times New Roman" pitchFamily="18" charset="0"/>
              </a:rPr>
              <a:t>		   	 	    Sistematiği</a:t>
            </a:r>
            <a:endParaRPr lang="en-US" sz="4400" dirty="0">
              <a:latin typeface="Times New Roman" pitchFamily="18" charset="0"/>
            </a:endParaRPr>
          </a:p>
          <a:p>
            <a:r>
              <a:rPr lang="tr-TR" sz="4400" dirty="0">
                <a:latin typeface="Times New Roman" pitchFamily="18" charset="0"/>
              </a:rPr>
              <a:t>	</a:t>
            </a:r>
            <a:endParaRPr lang="tr-TR" sz="4400" dirty="0" smtClean="0">
              <a:latin typeface="Times New Roman" pitchFamily="18" charset="0"/>
            </a:endParaRP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2</a:t>
            </a:r>
            <a:r>
              <a:rPr lang="tr-TR" sz="4400" dirty="0">
                <a:latin typeface="Times New Roman" pitchFamily="18" charset="0"/>
              </a:rPr>
              <a:t>. 1982 Anayasasının Sistematiği </a:t>
            </a:r>
            <a:endParaRPr lang="en-US" sz="4400" dirty="0">
              <a:latin typeface="Times New Roman" pitchFamily="18" charset="0"/>
            </a:endParaRP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729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6540" y="2074804"/>
            <a:ext cx="10371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2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tr-TR" sz="7200" b="1" smtClean="0">
                <a:latin typeface="Times New Roman" pitchFamily="18" charset="0"/>
                <a:cs typeface="Times New Roman" pitchFamily="18" charset="0"/>
              </a:rPr>
              <a:t>İKTİDAR </a:t>
            </a:r>
            <a:endParaRPr lang="tr-TR" sz="7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97059" y="461850"/>
            <a:ext cx="781211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. İKTİDAR</a:t>
            </a:r>
          </a:p>
          <a:p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	A. Kurucu İktidar</a:t>
            </a:r>
          </a:p>
          <a:p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1. Asli Kurucu İktidar</a:t>
            </a:r>
          </a:p>
          <a:p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		2. Tali Kurucu İktidar</a:t>
            </a:r>
          </a:p>
          <a:p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	B. Kurulu İktidar</a:t>
            </a:r>
          </a:p>
          <a:p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1. Yasama</a:t>
            </a:r>
          </a:p>
          <a:p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		2. Yürütme</a:t>
            </a:r>
          </a:p>
          <a:p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		3. Yargı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5962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6066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Türkiye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Cumhuriyeti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Anayasası’nın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Değiştirilemeyecek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Hükümler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başlıklı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maddesi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bağlamında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öğretide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uygulamada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ortaya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konan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görüşleri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madde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ilgili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tartışmaları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</a:t>
            </a:r>
          </a:p>
          <a:p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Anayasası’nın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yumuşak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veya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katı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olup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olmadığını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tartışarak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2764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108</Words>
  <Application>Microsoft Office PowerPoint</Application>
  <PresentationFormat>Özel</PresentationFormat>
  <Paragraphs>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23</cp:revision>
  <dcterms:created xsi:type="dcterms:W3CDTF">2017-10-23T13:21:40Z</dcterms:created>
  <dcterms:modified xsi:type="dcterms:W3CDTF">2018-04-18T08:56:47Z</dcterms:modified>
</cp:coreProperties>
</file>