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5" r:id="rId2"/>
    <p:sldId id="267" r:id="rId3"/>
    <p:sldId id="256" r:id="rId4"/>
    <p:sldId id="266" r:id="rId5"/>
    <p:sldId id="268" r:id="rId6"/>
    <p:sldId id="269" r:id="rId7"/>
    <p:sldId id="270" r:id="rId8"/>
    <p:sldId id="271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702"/>
    <p:restoredTop sz="94646"/>
  </p:normalViewPr>
  <p:slideViewPr>
    <p:cSldViewPr snapToGrid="0" snapToObjects="1">
      <p:cViewPr varScale="1">
        <p:scale>
          <a:sx n="115" d="100"/>
          <a:sy n="115" d="100"/>
        </p:scale>
        <p:origin x="4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2BE85-AF4D-874C-AB4C-CC3122A46A68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5B821-7614-714E-8EB0-D1F74EC33E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2449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2BE85-AF4D-874C-AB4C-CC3122A46A68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5B821-7614-714E-8EB0-D1F74EC33E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5657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2BE85-AF4D-874C-AB4C-CC3122A46A68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5B821-7614-714E-8EB0-D1F74EC33E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772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2BE85-AF4D-874C-AB4C-CC3122A46A68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5B821-7614-714E-8EB0-D1F74EC33E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0672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2BE85-AF4D-874C-AB4C-CC3122A46A68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5B821-7614-714E-8EB0-D1F74EC33E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5653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2BE85-AF4D-874C-AB4C-CC3122A46A68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5B821-7614-714E-8EB0-D1F74EC33E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5267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2BE85-AF4D-874C-AB4C-CC3122A46A68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5B821-7614-714E-8EB0-D1F74EC33E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3191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2BE85-AF4D-874C-AB4C-CC3122A46A68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5B821-7614-714E-8EB0-D1F74EC33E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3713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2BE85-AF4D-874C-AB4C-CC3122A46A68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5B821-7614-714E-8EB0-D1F74EC33E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4140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2BE85-AF4D-874C-AB4C-CC3122A46A68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5B821-7614-714E-8EB0-D1F74EC33E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0265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2BE85-AF4D-874C-AB4C-CC3122A46A68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5B821-7614-714E-8EB0-D1F74EC33E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0262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2BE85-AF4D-874C-AB4C-CC3122A46A68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5B821-7614-714E-8EB0-D1F74EC33E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2156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5EF8C79-EE35-2B4C-B907-15A0A4FB1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Lucida Console" panose="020B0609040504020204" pitchFamily="49" charset="0"/>
                <a:ea typeface="Baskerville" panose="02020502070401020303" pitchFamily="18" charset="0"/>
              </a:rPr>
              <a:t>YAPISAL ÇÖZÜMLER</a:t>
            </a:r>
          </a:p>
        </p:txBody>
      </p:sp>
    </p:spTree>
    <p:extLst>
      <p:ext uri="{BB962C8B-B14F-4D97-AF65-F5344CB8AC3E}">
        <p14:creationId xmlns:p14="http://schemas.microsoft.com/office/powerpoint/2010/main" val="2079714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>
            <a:extLst>
              <a:ext uri="{FF2B5EF4-FFF2-40B4-BE49-F238E27FC236}">
                <a16:creationId xmlns:a16="http://schemas.microsoft.com/office/drawing/2014/main" id="{EDBB4A30-BB27-6C46-9530-176B5F9DE86A}"/>
              </a:ext>
            </a:extLst>
          </p:cNvPr>
          <p:cNvSpPr txBox="1">
            <a:spLocks/>
          </p:cNvSpPr>
          <p:nvPr/>
        </p:nvSpPr>
        <p:spPr>
          <a:xfrm>
            <a:off x="678650" y="6152608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000" dirty="0">
                <a:latin typeface="Lucida Console" panose="020B0609040504020204" pitchFamily="49" charset="0"/>
                <a:ea typeface="Baskerville" panose="02020502070401020303" pitchFamily="18" charset="0"/>
              </a:rPr>
              <a:t>Kentsel peyzaj alanlarında yapısal çözümler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6523367-36D7-1340-BA90-21AECCE573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728" y="0"/>
            <a:ext cx="4574169" cy="593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710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>
            <a:extLst>
              <a:ext uri="{FF2B5EF4-FFF2-40B4-BE49-F238E27FC236}">
                <a16:creationId xmlns:a16="http://schemas.microsoft.com/office/drawing/2014/main" id="{EDBB4A30-BB27-6C46-9530-176B5F9DE86A}"/>
              </a:ext>
            </a:extLst>
          </p:cNvPr>
          <p:cNvSpPr txBox="1">
            <a:spLocks/>
          </p:cNvSpPr>
          <p:nvPr/>
        </p:nvSpPr>
        <p:spPr>
          <a:xfrm>
            <a:off x="678650" y="6152608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Yapı, sokak ve peyzaj ilişkileri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F8C223A-373B-DC40-A757-F98F47169E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718" y="654979"/>
            <a:ext cx="4874209" cy="2545420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48B6375C-FE62-BE4E-A961-4699366AD8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1714" y="2118732"/>
            <a:ext cx="3343073" cy="3673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461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>
            <a:extLst>
              <a:ext uri="{FF2B5EF4-FFF2-40B4-BE49-F238E27FC236}">
                <a16:creationId xmlns:a16="http://schemas.microsoft.com/office/drawing/2014/main" id="{EDBB4A30-BB27-6C46-9530-176B5F9DE86A}"/>
              </a:ext>
            </a:extLst>
          </p:cNvPr>
          <p:cNvSpPr txBox="1">
            <a:spLocks/>
          </p:cNvSpPr>
          <p:nvPr/>
        </p:nvSpPr>
        <p:spPr>
          <a:xfrm>
            <a:off x="678650" y="6152608"/>
            <a:ext cx="7773974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Peyzajda malzeme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A0E8B37-7936-994B-B379-A9BB655079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386" y="593337"/>
            <a:ext cx="6919476" cy="3934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435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>
            <a:extLst>
              <a:ext uri="{FF2B5EF4-FFF2-40B4-BE49-F238E27FC236}">
                <a16:creationId xmlns:a16="http://schemas.microsoft.com/office/drawing/2014/main" id="{EDBB4A30-BB27-6C46-9530-176B5F9DE86A}"/>
              </a:ext>
            </a:extLst>
          </p:cNvPr>
          <p:cNvSpPr txBox="1">
            <a:spLocks/>
          </p:cNvSpPr>
          <p:nvPr/>
        </p:nvSpPr>
        <p:spPr>
          <a:xfrm>
            <a:off x="678650" y="6152608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Peyzaj yapılarının işlevleri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71AC72FC-D06E-E441-BB5F-5FC826B3E6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758" y="914245"/>
            <a:ext cx="8610224" cy="3535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491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>
            <a:extLst>
              <a:ext uri="{FF2B5EF4-FFF2-40B4-BE49-F238E27FC236}">
                <a16:creationId xmlns:a16="http://schemas.microsoft.com/office/drawing/2014/main" id="{EDBB4A30-BB27-6C46-9530-176B5F9DE86A}"/>
              </a:ext>
            </a:extLst>
          </p:cNvPr>
          <p:cNvSpPr txBox="1">
            <a:spLocks/>
          </p:cNvSpPr>
          <p:nvPr/>
        </p:nvSpPr>
        <p:spPr>
          <a:xfrm>
            <a:off x="678650" y="6152608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Peyzaj donatılarının işlevleri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4312FDC5-631C-1743-A30A-BE570392BD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650" y="307588"/>
            <a:ext cx="4986170" cy="572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268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>
            <a:extLst>
              <a:ext uri="{FF2B5EF4-FFF2-40B4-BE49-F238E27FC236}">
                <a16:creationId xmlns:a16="http://schemas.microsoft.com/office/drawing/2014/main" id="{EDBB4A30-BB27-6C46-9530-176B5F9DE86A}"/>
              </a:ext>
            </a:extLst>
          </p:cNvPr>
          <p:cNvSpPr txBox="1">
            <a:spLocks/>
          </p:cNvSpPr>
          <p:nvPr/>
        </p:nvSpPr>
        <p:spPr>
          <a:xfrm>
            <a:off x="678650" y="6152608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000" dirty="0">
                <a:latin typeface="Lucida Console" panose="020B0609040504020204" pitchFamily="49" charset="0"/>
                <a:ea typeface="Baskerville" panose="02020502070401020303" pitchFamily="18" charset="0"/>
              </a:rPr>
              <a:t>Mimari yapıların peyzajla bütünleşmesi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3A2046E6-230E-AB4A-9E69-E188F2F8C4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370" y="557871"/>
            <a:ext cx="6426281" cy="4170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497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>
            <a:extLst>
              <a:ext uri="{FF2B5EF4-FFF2-40B4-BE49-F238E27FC236}">
                <a16:creationId xmlns:a16="http://schemas.microsoft.com/office/drawing/2014/main" id="{EDBB4A30-BB27-6C46-9530-176B5F9DE86A}"/>
              </a:ext>
            </a:extLst>
          </p:cNvPr>
          <p:cNvSpPr txBox="1">
            <a:spLocks/>
          </p:cNvSpPr>
          <p:nvPr/>
        </p:nvSpPr>
        <p:spPr>
          <a:xfrm>
            <a:off x="678650" y="6152608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000" dirty="0">
                <a:latin typeface="Lucida Console" panose="020B0609040504020204" pitchFamily="49" charset="0"/>
                <a:ea typeface="Baskerville" panose="02020502070401020303" pitchFamily="18" charset="0"/>
              </a:rPr>
              <a:t>Mimari yapıların peyzajla bütünleşmesi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906288F-F1EF-3F4F-8F33-E0FC37005A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866" y="462000"/>
            <a:ext cx="6925624" cy="493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049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</TotalTime>
  <Words>29</Words>
  <Application>Microsoft Macintosh PowerPoint</Application>
  <PresentationFormat>Ekran Gösterisi (4:3)</PresentationFormat>
  <Paragraphs>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Baskerville</vt:lpstr>
      <vt:lpstr>Calibri</vt:lpstr>
      <vt:lpstr>Calibri Light</vt:lpstr>
      <vt:lpstr>Lucida Console</vt:lpstr>
      <vt:lpstr>Office Teması</vt:lpstr>
      <vt:lpstr>YAPISAL ÇÖZÜMLER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User</dc:creator>
  <cp:lastModifiedBy>Microsoft Office User</cp:lastModifiedBy>
  <cp:revision>14</cp:revision>
  <dcterms:created xsi:type="dcterms:W3CDTF">2020-06-25T17:34:45Z</dcterms:created>
  <dcterms:modified xsi:type="dcterms:W3CDTF">2020-06-25T19:31:34Z</dcterms:modified>
</cp:coreProperties>
</file>