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9"/>
  </p:notesMasterIdLst>
  <p:sldIdLst>
    <p:sldId id="30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3C236-E58D-4158-B76E-9BF9B29ACB00}" type="datetimeFigureOut">
              <a:rPr lang="tr-TR" smtClean="0"/>
              <a:t>20.09.2018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A4F0D-3E17-4C0B-A04E-5E7E5D02BB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59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4411-D3F9-4B7C-BFE2-CE563DCEC6FB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DB2E-46EE-4030-A1A2-3C37483CB1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29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9A9E-12A3-406E-BE2B-49DFE412DAFE}" type="datetime1">
              <a:rPr lang="tr-TR" smtClean="0"/>
              <a:t>20.09.2018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DB2E-46EE-4030-A1A2-3C37483CB1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26873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9A9E-12A3-406E-BE2B-49DFE412DAFE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DB2E-46EE-4030-A1A2-3C37483CB1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171311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9A9E-12A3-406E-BE2B-49DFE412DAFE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DB2E-46EE-4030-A1A2-3C37483CB13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972458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9A9E-12A3-406E-BE2B-49DFE412DAFE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DB2E-46EE-4030-A1A2-3C37483CB1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766968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9A9E-12A3-406E-BE2B-49DFE412DAFE}" type="datetime1">
              <a:rPr lang="tr-TR" smtClean="0"/>
              <a:t>20.09.2018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DB2E-46EE-4030-A1A2-3C37483CB1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33859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9A9E-12A3-406E-BE2B-49DFE412DAFE}" type="datetime1">
              <a:rPr lang="tr-TR" smtClean="0"/>
              <a:t>20.09.2018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DB2E-46EE-4030-A1A2-3C37483CB1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249653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9A9E-12A3-406E-BE2B-49DFE412DAFE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DB2E-46EE-4030-A1A2-3C37483CB1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539934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FC28-9BD0-41D0-82CD-6430F9958AD9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DB2E-46EE-4030-A1A2-3C37483CB1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91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8DC6-B3AD-442E-BA31-9445B7C0A754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DB2E-46EE-4030-A1A2-3C37483CB1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363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A956-C64D-4298-A145-0104ECE60F19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DB2E-46EE-4030-A1A2-3C37483CB1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733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9A9E-12A3-406E-BE2B-49DFE412DAFE}" type="datetime1">
              <a:rPr lang="tr-TR" smtClean="0"/>
              <a:t>20.09.2018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DB2E-46EE-4030-A1A2-3C37483CB1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7659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D679-9F1F-4D9A-88BE-49DB64FA02DB}" type="datetime1">
              <a:rPr lang="tr-TR" smtClean="0"/>
              <a:t>20.09.2018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DB2E-46EE-4030-A1A2-3C37483CB1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165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17DB-F5C9-4E2E-A4E2-E4617E8054BF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DB2E-46EE-4030-A1A2-3C37483CB1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92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0AC3-3FFE-44AC-B85A-E9C35B307FDC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DB2E-46EE-4030-A1A2-3C37483CB1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581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9232-E6C8-4BAA-82C7-859FE4BA1DAF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DB2E-46EE-4030-A1A2-3C37483CB1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E875-7158-4892-82C7-039171356641}" type="datetime1">
              <a:rPr lang="tr-TR" smtClean="0"/>
              <a:t>20.09.2018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DB2E-46EE-4030-A1A2-3C37483CB1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53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B789A9E-12A3-406E-BE2B-49DFE412DAFE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2DB2E-46EE-4030-A1A2-3C37483CB1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1974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354379" y="1625940"/>
            <a:ext cx="626469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BÖLÜM 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 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Alken ve </a:t>
            </a:r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alkİnler</a:t>
            </a:r>
            <a:endParaRPr lang="tr-T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05013" y="548722"/>
            <a:ext cx="7776863" cy="8617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KİM0</a:t>
            </a:r>
            <a:r>
              <a:rPr lang="tr-TR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213</a:t>
            </a:r>
            <a:r>
              <a:rPr lang="tr-TR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tr-TR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ORGANİK KİMYA </a:t>
            </a:r>
            <a:r>
              <a:rPr lang="tr-TR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 </a:t>
            </a:r>
            <a:r>
              <a:rPr lang="tr-TR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(B)</a:t>
            </a:r>
            <a:endParaRPr lang="tr-TR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endParaRPr lang="tr-TR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 descr="alken ve alkinl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37" y="2532991"/>
            <a:ext cx="444276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ken ve alkinle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8" y="5030626"/>
            <a:ext cx="422390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ken ve alkinle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4879"/>
            <a:ext cx="3313187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ken ve alkinler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47" y="4558313"/>
            <a:ext cx="331318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078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38E3-A55D-4AAE-AD64-15CD80E90D1B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3246" t="794" r="448" b="32531"/>
          <a:stretch>
            <a:fillRect/>
          </a:stretch>
        </p:blipFill>
        <p:spPr bwMode="auto">
          <a:xfrm>
            <a:off x="759308" y="279959"/>
            <a:ext cx="683417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661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0D1C-6B54-4F01-806B-E451C768290E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t="70871" r="1066" b="3616"/>
          <a:stretch>
            <a:fillRect/>
          </a:stretch>
        </p:blipFill>
        <p:spPr bwMode="auto">
          <a:xfrm>
            <a:off x="755576" y="692696"/>
            <a:ext cx="6666534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55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8096-3E8A-47A3-A386-55AE8B8DF976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933" r="4181" b="41109"/>
          <a:stretch>
            <a:fillRect/>
          </a:stretch>
        </p:blipFill>
        <p:spPr bwMode="auto">
          <a:xfrm>
            <a:off x="425588" y="295736"/>
            <a:ext cx="71438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1143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D2FB-F10A-4B43-80E2-D82D2904DBD5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t="57326"/>
          <a:stretch>
            <a:fillRect/>
          </a:stretch>
        </p:blipFill>
        <p:spPr bwMode="auto">
          <a:xfrm>
            <a:off x="363297" y="664129"/>
            <a:ext cx="721523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2766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6F8-51C4-4B2A-94D9-6CA383141D6D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636" t="1839" r="3636" b="33183"/>
          <a:stretch>
            <a:fillRect/>
          </a:stretch>
        </p:blipFill>
        <p:spPr bwMode="auto">
          <a:xfrm>
            <a:off x="539552" y="295736"/>
            <a:ext cx="6912768" cy="60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4436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22A-3D01-4967-8771-BE2B33C23048}" type="datetime1">
              <a:rPr lang="tr-TR" smtClean="0"/>
              <a:t>20.09.2018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3061" t="67193" b="1312"/>
          <a:stretch>
            <a:fillRect/>
          </a:stretch>
        </p:blipFill>
        <p:spPr bwMode="auto">
          <a:xfrm>
            <a:off x="323528" y="836712"/>
            <a:ext cx="705678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0260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CD-0FB3-44E0-83B5-015C3E1994B1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2895" b="45430"/>
          <a:stretch>
            <a:fillRect/>
          </a:stretch>
        </p:blipFill>
        <p:spPr bwMode="auto">
          <a:xfrm>
            <a:off x="323528" y="448743"/>
            <a:ext cx="726995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5037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1D72-54E5-4C11-AD79-9515A9E604BB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237" t="54240" r="7477" b="1442"/>
          <a:stretch>
            <a:fillRect/>
          </a:stretch>
        </p:blipFill>
        <p:spPr bwMode="auto">
          <a:xfrm>
            <a:off x="539552" y="295736"/>
            <a:ext cx="687913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8489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2181-E09E-4068-94B6-16269C0FC79D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844" r="2257" b="55682"/>
          <a:stretch>
            <a:fillRect/>
          </a:stretch>
        </p:blipFill>
        <p:spPr bwMode="auto">
          <a:xfrm>
            <a:off x="244420" y="404664"/>
            <a:ext cx="731346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4653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AB2F-6576-4A83-8012-9E23226E3025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766" t="44979" r="-510"/>
          <a:stretch>
            <a:fillRect/>
          </a:stretch>
        </p:blipFill>
        <p:spPr bwMode="auto">
          <a:xfrm>
            <a:off x="317283" y="295736"/>
            <a:ext cx="7276203" cy="594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826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65F3-48A8-4FF4-8609-50202D4216A6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b="56627"/>
          <a:stretch>
            <a:fillRect/>
          </a:stretch>
        </p:blipFill>
        <p:spPr bwMode="auto">
          <a:xfrm>
            <a:off x="928662" y="428604"/>
            <a:ext cx="671517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7866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5E16-4DD3-44D6-9FF5-8ABA739DB909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4727" b="50390"/>
          <a:stretch>
            <a:fillRect/>
          </a:stretch>
        </p:blipFill>
        <p:spPr bwMode="auto">
          <a:xfrm>
            <a:off x="539552" y="357166"/>
            <a:ext cx="705393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2624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6737-EB57-4870-AE90-5C1EC2667135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4764" t="49609" b="1443"/>
          <a:stretch>
            <a:fillRect/>
          </a:stretch>
        </p:blipFill>
        <p:spPr bwMode="auto">
          <a:xfrm>
            <a:off x="323528" y="295736"/>
            <a:ext cx="721523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5482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4850-913D-47CE-B49B-B6ED3B7FA2E4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b="39146"/>
          <a:stretch>
            <a:fillRect/>
          </a:stretch>
        </p:blipFill>
        <p:spPr bwMode="auto">
          <a:xfrm>
            <a:off x="611560" y="404664"/>
            <a:ext cx="6768752" cy="5857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269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BA61-D6A1-4355-A26E-ED54900432F7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23</a:t>
            </a:fld>
            <a:endParaRPr lang="tr-TR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400" t="64161" r="7363"/>
          <a:stretch>
            <a:fillRect/>
          </a:stretch>
        </p:blipFill>
        <p:spPr bwMode="auto">
          <a:xfrm>
            <a:off x="555957" y="700689"/>
            <a:ext cx="7057932" cy="4572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4972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C004-F768-4F2B-A416-3FA253AE6DEE}" type="datetime1">
              <a:rPr lang="tr-TR" smtClean="0"/>
              <a:t>20.09.2018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42910" y="404664"/>
            <a:ext cx="69505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0889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718C-778C-4AB1-B9A1-BA8D212F437A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25</a:t>
            </a:fld>
            <a:endParaRPr lang="tr-TR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r="6176" b="63487"/>
          <a:stretch>
            <a:fillRect/>
          </a:stretch>
        </p:blipFill>
        <p:spPr bwMode="auto">
          <a:xfrm>
            <a:off x="536160" y="679579"/>
            <a:ext cx="7143800" cy="4429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2647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45A6-7709-4BDC-B126-4D5BF1F11805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26</a:t>
            </a:fld>
            <a:endParaRPr lang="tr-TR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4124" t="42069" b="2368"/>
          <a:stretch>
            <a:fillRect/>
          </a:stretch>
        </p:blipFill>
        <p:spPr bwMode="auto">
          <a:xfrm>
            <a:off x="395536" y="295736"/>
            <a:ext cx="705678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7433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A885-88D9-4101-951C-44CBE443F6BC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27</a:t>
            </a:fld>
            <a:endParaRPr lang="tr-TR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b="72219"/>
          <a:stretch>
            <a:fillRect/>
          </a:stretch>
        </p:blipFill>
        <p:spPr bwMode="auto">
          <a:xfrm>
            <a:off x="539552" y="785794"/>
            <a:ext cx="6912768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2353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295C-BAAA-4D17-A9C3-60188E8F3184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28</a:t>
            </a:fld>
            <a:endParaRPr lang="tr-TR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t="29369" b="2368"/>
          <a:stretch>
            <a:fillRect/>
          </a:stretch>
        </p:blipFill>
        <p:spPr bwMode="auto">
          <a:xfrm>
            <a:off x="611561" y="404664"/>
            <a:ext cx="698192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0231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090-8771-4441-9E25-5BA2885AE724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29</a:t>
            </a:fld>
            <a:endParaRPr lang="tr-TR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4226" b="53962"/>
          <a:stretch>
            <a:fillRect/>
          </a:stretch>
        </p:blipFill>
        <p:spPr bwMode="auto">
          <a:xfrm>
            <a:off x="467544" y="476672"/>
            <a:ext cx="712594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098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7DE2-2429-4811-9D2E-0D168A980FDB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t="42169" r="3529"/>
          <a:stretch>
            <a:fillRect/>
          </a:stretch>
        </p:blipFill>
        <p:spPr bwMode="auto">
          <a:xfrm>
            <a:off x="467544" y="448743"/>
            <a:ext cx="700092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1392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5A7E-C469-41CA-9D3F-50FE47E4CB31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30</a:t>
            </a:fld>
            <a:endParaRPr lang="tr-TR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169" t="46831" r="1744"/>
          <a:stretch>
            <a:fillRect/>
          </a:stretch>
        </p:blipFill>
        <p:spPr bwMode="auto">
          <a:xfrm>
            <a:off x="395536" y="404664"/>
            <a:ext cx="712879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0525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8DF9-10AB-4059-8C9A-54A1E1746C03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31</a:t>
            </a:fld>
            <a:endParaRPr lang="tr-TR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072" b="31737"/>
          <a:stretch>
            <a:fillRect/>
          </a:stretch>
        </p:blipFill>
        <p:spPr bwMode="auto">
          <a:xfrm>
            <a:off x="306810" y="295736"/>
            <a:ext cx="728667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6523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79CC-A401-4749-99C0-79D0D7CF05FC}" type="datetime1">
              <a:rPr lang="tr-TR" smtClean="0"/>
              <a:t>20.09.2018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32</a:t>
            </a:fld>
            <a:endParaRPr lang="tr-TR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4096" t="69056" b="1574"/>
          <a:stretch>
            <a:fillRect/>
          </a:stretch>
        </p:blipFill>
        <p:spPr bwMode="auto">
          <a:xfrm>
            <a:off x="323528" y="305867"/>
            <a:ext cx="7098012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3911" t="2381" r="5143" b="82538"/>
          <a:stretch>
            <a:fillRect/>
          </a:stretch>
        </p:blipFill>
        <p:spPr bwMode="auto">
          <a:xfrm>
            <a:off x="526877" y="4077072"/>
            <a:ext cx="6691313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319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6301-8DEC-4C15-89E1-C5511C344890}" type="datetime1">
              <a:rPr lang="tr-TR" smtClean="0">
                <a:solidFill>
                  <a:schemeClr val="tx1"/>
                </a:solidFill>
              </a:rPr>
              <a:t>20.09.2018</a:t>
            </a:fld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5400000">
            <a:off x="6388630" y="3163791"/>
            <a:ext cx="3859795" cy="427821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KİM0213 ORGANİK KİMYA I (B) DERS NOTLARI - DOÇ.DR. KAMRAN POLAT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33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t="19050" r="4166" b="42056"/>
          <a:stretch>
            <a:fillRect/>
          </a:stretch>
        </p:blipFill>
        <p:spPr bwMode="auto">
          <a:xfrm>
            <a:off x="395536" y="654199"/>
            <a:ext cx="7025434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496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FA2A-63BA-45A6-8E2F-89012425C1E5}" type="datetime1">
              <a:rPr lang="tr-TR" smtClean="0">
                <a:solidFill>
                  <a:schemeClr val="tx1"/>
                </a:solidFill>
              </a:rPr>
              <a:t>20.09.2018</a:t>
            </a:fld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5400000">
            <a:off x="6424633" y="3127789"/>
            <a:ext cx="3859795" cy="499828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KİM0213 ORGANİK KİMYA I (B) DERS NOTLARI - DOÇ.DR. KAMRAN POLAT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34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933" t="57944" r="1232"/>
          <a:stretch>
            <a:fillRect/>
          </a:stretch>
        </p:blipFill>
        <p:spPr bwMode="auto">
          <a:xfrm>
            <a:off x="323528" y="548680"/>
            <a:ext cx="716945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8491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DD7B-9A2E-4E52-826C-DBD4A5894D8B}" type="datetime1">
              <a:rPr lang="tr-TR" smtClean="0">
                <a:solidFill>
                  <a:schemeClr val="tx1"/>
                </a:solidFill>
              </a:rPr>
              <a:t>20.09.2018</a:t>
            </a:fld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5400000">
            <a:off x="6360773" y="3135933"/>
            <a:ext cx="3859795" cy="483537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KİM0213 ORGANİK KİMYA I (B) DERS NOTLARI - DOÇ.DR. KAMRAN POLAT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35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10282" b="73806"/>
          <a:stretch>
            <a:fillRect/>
          </a:stretch>
        </p:blipFill>
        <p:spPr bwMode="auto">
          <a:xfrm>
            <a:off x="395554" y="1063423"/>
            <a:ext cx="705676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227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9021-C5F8-489C-970F-67D172D5186E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KİM0213 ORGANİK KİMYA I (B) DERS NOTLARI - DOÇ.DR. KAMRAN POLAT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36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136" t="26988" r="1738"/>
          <a:stretch>
            <a:fillRect/>
          </a:stretch>
        </p:blipFill>
        <p:spPr bwMode="auto">
          <a:xfrm>
            <a:off x="323528" y="404664"/>
            <a:ext cx="713779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2443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1E1B-C9EE-4F8B-B57A-137BB735E4B0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KİM0213 ORGANİK KİMYA I (B) DERS NOTLARI - DOÇ.DR. KAMRAN POLAT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37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2573" b="49994"/>
          <a:stretch>
            <a:fillRect/>
          </a:stretch>
        </p:blipFill>
        <p:spPr bwMode="auto">
          <a:xfrm>
            <a:off x="467544" y="548680"/>
            <a:ext cx="678661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1032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A3CC-375D-4A6C-A8F0-6A1313ED145A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KİM0213 ORGANİK KİMYA I (B) DERS NOTLARI - DOÇ.DR. KAMRAN POLAT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38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t="49213" r="2573"/>
          <a:stretch>
            <a:fillRect/>
          </a:stretch>
        </p:blipFill>
        <p:spPr bwMode="auto">
          <a:xfrm>
            <a:off x="611560" y="404664"/>
            <a:ext cx="676875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9975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31AA-7E99-46BC-98CA-03CAF97311B7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KİM0213 ORGANİK KİMYA I (B) DERS NOTLARI - DOÇ.DR. KAMRAN POLAT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39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4153" b="63488"/>
          <a:stretch>
            <a:fillRect/>
          </a:stretch>
        </p:blipFill>
        <p:spPr bwMode="auto">
          <a:xfrm>
            <a:off x="395536" y="807005"/>
            <a:ext cx="7072362" cy="4500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699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D9F-5532-4403-B1AD-1762FED51599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b="37349"/>
          <a:stretch>
            <a:fillRect/>
          </a:stretch>
        </p:blipFill>
        <p:spPr bwMode="auto">
          <a:xfrm>
            <a:off x="611560" y="448743"/>
            <a:ext cx="685804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6690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704F-E932-48D3-9040-EC5CBB9B5EA2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KİM0213 ORGANİK KİMYA I (B) DERS NOTLARI - DOÇ.DR. KAMRAN POLAT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40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115" t="37306" r="5503" b="1575"/>
          <a:stretch>
            <a:fillRect/>
          </a:stretch>
        </p:blipFill>
        <p:spPr bwMode="auto">
          <a:xfrm>
            <a:off x="539552" y="404664"/>
            <a:ext cx="6935974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3165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CC34-426F-425E-AEAD-BDD8CE83ABD6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KİM0213 ORGANİK KİMYA I (B) DERS NOTLARI - DOÇ.DR. KAMRAN POLAT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41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7910" b="58725"/>
          <a:stretch>
            <a:fillRect/>
          </a:stretch>
        </p:blipFill>
        <p:spPr bwMode="auto">
          <a:xfrm>
            <a:off x="539552" y="533385"/>
            <a:ext cx="684076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8016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47000"/>
                    </a14:imgEffect>
                    <a14:imgEffect>
                      <a14:brightnessContrast bright="-3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4BB9-88D8-4E3C-BE6C-175020CA19B0}" type="datetime1">
              <a:rPr lang="tr-TR" smtClean="0">
                <a:solidFill>
                  <a:schemeClr val="tx1"/>
                </a:solidFill>
              </a:rPr>
              <a:t>20.09.2018</a:t>
            </a:fld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5400000">
            <a:off x="6360773" y="3135933"/>
            <a:ext cx="3859795" cy="483537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KİM0213 ORGANİK KİMYA I (B) DERS NOTLARI - DOÇ.DR. KAMRAN POLAT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42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3176" t="42069" r="1558" b="1575"/>
          <a:stretch>
            <a:fillRect/>
          </a:stretch>
        </p:blipFill>
        <p:spPr bwMode="auto">
          <a:xfrm>
            <a:off x="323528" y="404664"/>
            <a:ext cx="71438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91115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871F-0B66-40CE-940E-ACC9B2AE9421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KİM0213 ORGANİK KİMYA I (B) DERS NOTLARI - DOÇ.DR. KAMRAN POLAT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43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4076" r="4210" b="34912"/>
          <a:stretch>
            <a:fillRect/>
          </a:stretch>
        </p:blipFill>
        <p:spPr bwMode="auto">
          <a:xfrm>
            <a:off x="467544" y="448755"/>
            <a:ext cx="691276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5896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8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3E9F-9103-4C6F-93BA-9AB6A036B08D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5A6378"/>
                </a:solidFill>
              </a:rPr>
              <a:t>KİM0213 ORGANİK KİMYA I (B) DERS NOTLARI - DOÇ.DR. KAMRAN POLAT</a:t>
            </a:r>
            <a:endParaRPr lang="tr-TR" dirty="0">
              <a:solidFill>
                <a:srgbClr val="5A6378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44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t="69056"/>
          <a:stretch>
            <a:fillRect/>
          </a:stretch>
        </p:blipFill>
        <p:spPr bwMode="auto">
          <a:xfrm>
            <a:off x="755576" y="679579"/>
            <a:ext cx="6429420" cy="2784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b="85117"/>
          <a:stretch>
            <a:fillRect/>
          </a:stretch>
        </p:blipFill>
        <p:spPr bwMode="auto">
          <a:xfrm>
            <a:off x="747444" y="4293096"/>
            <a:ext cx="6412521" cy="1500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9069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D164-DECF-45C5-916C-A1C369BFCABA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KİM0213 ORGANİK KİMYA I (B) DERS NOTLARI - DOÇ.DR. KAMRAN POLAT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45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t="14883" b="31538"/>
          <a:stretch>
            <a:fillRect/>
          </a:stretch>
        </p:blipFill>
        <p:spPr bwMode="auto">
          <a:xfrm>
            <a:off x="694069" y="591619"/>
            <a:ext cx="689941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6794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67000" crackSpacing="4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8B26-0D2E-419B-A9FF-CDC01E7D9F1D}" type="datetime1">
              <a:rPr lang="tr-TR" smtClean="0">
                <a:solidFill>
                  <a:srgbClr val="5A6378"/>
                </a:solidFill>
              </a:rPr>
              <a:t>20.09.2018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5A6378"/>
                </a:solidFill>
              </a:rPr>
              <a:t>KİM0213 ORGANİK KİMYA I (B) DERS NOTLARI - DOÇ.DR. KAMRAN POLAT</a:t>
            </a:r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46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t="69455" r="2062" b="795"/>
          <a:stretch>
            <a:fillRect/>
          </a:stretch>
        </p:blipFill>
        <p:spPr bwMode="auto">
          <a:xfrm>
            <a:off x="683568" y="700105"/>
            <a:ext cx="6786610" cy="460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7180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okul bilgisayar D\Dersler\GIDA MUH KIM134 ORGANİK KİMYA\Bölüm 2 organik\Slayt6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128792" cy="3620349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22D1-2AC8-49F0-B78B-13E64D90B30B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KİM0213 ORGANİK KİMYA I (B) DERS NOTLARI - DOÇ.DR. KAMRAN POLAT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0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A327-0502-449A-A1D4-815856894C9B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543" t="63372"/>
          <a:stretch>
            <a:fillRect/>
          </a:stretch>
        </p:blipFill>
        <p:spPr bwMode="auto">
          <a:xfrm>
            <a:off x="418477" y="627338"/>
            <a:ext cx="710585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026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5035-64DA-4285-B5AA-3539963B660B}" type="datetime1">
              <a:rPr lang="tr-TR" smtClean="0"/>
              <a:t>20.09.2018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b="59348"/>
          <a:stretch>
            <a:fillRect/>
          </a:stretch>
        </p:blipFill>
        <p:spPr bwMode="auto">
          <a:xfrm>
            <a:off x="857224" y="357166"/>
            <a:ext cx="6667104" cy="566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86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E70A-5501-4129-B436-DBC5C9A35182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4494" t="40481" r="10109" b="1575"/>
          <a:stretch>
            <a:fillRect/>
          </a:stretch>
        </p:blipFill>
        <p:spPr bwMode="auto">
          <a:xfrm>
            <a:off x="928662" y="285728"/>
            <a:ext cx="635798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875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379C-1FEB-4B97-8EDC-8F8D0BB2E084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310" r="2667" b="52375"/>
          <a:stretch>
            <a:fillRect/>
          </a:stretch>
        </p:blipFill>
        <p:spPr bwMode="auto">
          <a:xfrm>
            <a:off x="571472" y="428604"/>
            <a:ext cx="713154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24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AA1-E44A-476E-A1A7-20DD3138CFCE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KİM0213 ORGANİK KİMYA I (B) DERS NOTLARI - DOÇ.DR. KAMRAN POLAT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531" t="46964" r="239" b="2765"/>
          <a:stretch>
            <a:fillRect/>
          </a:stretch>
        </p:blipFill>
        <p:spPr bwMode="auto">
          <a:xfrm>
            <a:off x="595516" y="392554"/>
            <a:ext cx="699797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8615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749</Words>
  <Application>Microsoft Office PowerPoint</Application>
  <PresentationFormat>Ekran Gösterisi (4:3)</PresentationFormat>
  <Paragraphs>140</Paragraphs>
  <Slides>47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2" baseType="lpstr">
      <vt:lpstr>Arial</vt:lpstr>
      <vt:lpstr>Calibri</vt:lpstr>
      <vt:lpstr>Century Gothic</vt:lpstr>
      <vt:lpstr>Wingdings 3</vt:lpstr>
      <vt:lpstr>İyon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KAMRAN POLAT</dc:creator>
  <cp:lastModifiedBy>Kamran Polat</cp:lastModifiedBy>
  <cp:revision>7</cp:revision>
  <dcterms:created xsi:type="dcterms:W3CDTF">2017-06-13T22:28:05Z</dcterms:created>
  <dcterms:modified xsi:type="dcterms:W3CDTF">2018-09-20T10:33:04Z</dcterms:modified>
</cp:coreProperties>
</file>