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1"/>
  </p:notesMasterIdLst>
  <p:sldIdLst>
    <p:sldId id="373" r:id="rId3"/>
    <p:sldId id="377" r:id="rId4"/>
    <p:sldId id="382" r:id="rId5"/>
    <p:sldId id="383" r:id="rId6"/>
    <p:sldId id="384" r:id="rId7"/>
    <p:sldId id="374" r:id="rId8"/>
    <p:sldId id="375" r:id="rId9"/>
    <p:sldId id="37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942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34B6B6-53B7-4FF7-BCD3-C19792E279F2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963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34B6B6-53B7-4FF7-BCD3-C19792E279F2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94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A1BB-39FA-4A5F-8922-1AD7E408C679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D45AB-CCD0-4F83-98AC-F15372C81AEE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DCEA-D153-4F32-B3FC-D18EE580B2C4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A413-729D-4984-908D-A9A260093C15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07877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7BBB-B4FD-4A01-9159-981D3A3AA682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00779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BD5F-36CD-4D27-9DD5-EB26677B8E0A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838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B5FE-F2CC-4A75-9B18-33B338E43C4F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6220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7323-648B-4A24-A6D0-C21E312B83CF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6806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BDC7-6434-4E3B-A3E2-9BF425FCC52C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003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38D1-2E5A-4912-BB30-026E346AECD0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611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0C2-97A3-400D-878B-868408B8BAED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332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D373-D427-4471-837A-BCEEED6AE667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BFB0-B760-4B9A-A2E8-25219B6E48BA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3425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7FBE-EC96-471F-9DC2-9D5FCCEBEE94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780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3F40-C661-4AEF-83BC-86C8B9DC5B81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3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49C7-0A07-4D73-89FF-875C744F30A7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3E-1145-44E5-A080-C0B05EE6B441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B613-8F27-4B19-94D9-7B7DAC297C7C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7061-1224-460C-AC4F-54DF03D25CD8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ABF4-D004-48CB-B57D-1C529CCF2176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68B6-6062-454C-833F-2C4E3E305945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A667-21EB-436E-A64B-A2194EF88E1D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2009D-699B-4B65-AA25-417D7F05D0EC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E50960-982E-4A38-9D93-204F0632942D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41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88642" y="3618963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Ikinci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Ana babaların çocuk gelişimindeki etkisi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00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SED (</a:t>
            </a:r>
            <a:r>
              <a:rPr lang="tr-TR" dirty="0" err="1" smtClean="0"/>
              <a:t>Sosyo</a:t>
            </a:r>
            <a:r>
              <a:rPr lang="tr-TR" dirty="0" smtClean="0"/>
              <a:t>-ekonomik düzey)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Ana-babanın eğitimi</a:t>
            </a:r>
          </a:p>
          <a:p>
            <a:r>
              <a:rPr lang="tr-TR" dirty="0" smtClean="0"/>
              <a:t>Ana-babanın geliri</a:t>
            </a:r>
          </a:p>
          <a:p>
            <a:r>
              <a:rPr lang="tr-TR" dirty="0" smtClean="0"/>
              <a:t>Ana-babanın maddi varlıkları</a:t>
            </a:r>
          </a:p>
          <a:p>
            <a:r>
              <a:rPr lang="tr-TR" dirty="0" smtClean="0"/>
              <a:t>Ana-babanın sosyal ağları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0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36372" y="274638"/>
            <a:ext cx="9916732" cy="15799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err="1" smtClean="0"/>
              <a:t>SED’in</a:t>
            </a:r>
            <a:r>
              <a:rPr lang="tr-TR" dirty="0" smtClean="0"/>
              <a:t> çocuk yetiştirme anlayışı üzerinde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38648" y="3103808"/>
            <a:ext cx="8472152" cy="2915992"/>
          </a:xfrm>
        </p:spPr>
        <p:txBody>
          <a:bodyPr/>
          <a:lstStyle/>
          <a:p>
            <a:r>
              <a:rPr lang="tr-TR" dirty="0" smtClean="0"/>
              <a:t>SED ve demokratik ana-baba tutumları,</a:t>
            </a:r>
          </a:p>
          <a:p>
            <a:r>
              <a:rPr lang="tr-TR" dirty="0" smtClean="0"/>
              <a:t>SED ve </a:t>
            </a:r>
            <a:r>
              <a:rPr lang="tr-TR" dirty="0" err="1" smtClean="0"/>
              <a:t>otokratik</a:t>
            </a:r>
            <a:r>
              <a:rPr lang="tr-TR" dirty="0" smtClean="0"/>
              <a:t> ana-baba tutumları,</a:t>
            </a:r>
          </a:p>
          <a:p>
            <a:r>
              <a:rPr lang="tr-TR" dirty="0" smtClean="0"/>
              <a:t>SED ve ilgisiz ana-baba tutumları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42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36372" y="274638"/>
            <a:ext cx="9916732" cy="15799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err="1" smtClean="0"/>
              <a:t>SED’in</a:t>
            </a:r>
            <a:r>
              <a:rPr lang="tr-TR" dirty="0" smtClean="0"/>
              <a:t> </a:t>
            </a:r>
            <a:r>
              <a:rPr lang="tr-TR" dirty="0" err="1" smtClean="0"/>
              <a:t>hazırbulunuşluk</a:t>
            </a:r>
            <a:r>
              <a:rPr lang="tr-TR" dirty="0" smtClean="0"/>
              <a:t> üzerinde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38648" y="3103808"/>
            <a:ext cx="8472152" cy="2915992"/>
          </a:xfrm>
        </p:spPr>
        <p:txBody>
          <a:bodyPr/>
          <a:lstStyle/>
          <a:p>
            <a:r>
              <a:rPr lang="tr-TR" dirty="0" smtClean="0"/>
              <a:t>SED ve dil gelişimi,</a:t>
            </a:r>
          </a:p>
          <a:p>
            <a:r>
              <a:rPr lang="tr-TR" dirty="0" smtClean="0"/>
              <a:t>SED ve sosyal gelişim,</a:t>
            </a:r>
          </a:p>
          <a:p>
            <a:r>
              <a:rPr lang="tr-TR" dirty="0" smtClean="0"/>
              <a:t>SED ve fiziksel gelişim.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21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36372" y="274638"/>
            <a:ext cx="9916732" cy="15799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7 çok geç!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38648" y="3799268"/>
            <a:ext cx="8472152" cy="2220532"/>
          </a:xfrm>
        </p:spPr>
        <p:txBody>
          <a:bodyPr/>
          <a:lstStyle/>
          <a:p>
            <a:r>
              <a:rPr lang="tr-TR" dirty="0" err="1" smtClean="0"/>
              <a:t>Head</a:t>
            </a:r>
            <a:r>
              <a:rPr lang="tr-TR" dirty="0" smtClean="0"/>
              <a:t> start programı,</a:t>
            </a:r>
          </a:p>
          <a:p>
            <a:r>
              <a:rPr lang="tr-TR" dirty="0" err="1" smtClean="0"/>
              <a:t>Açev</a:t>
            </a:r>
            <a:r>
              <a:rPr lang="tr-TR" dirty="0" smtClean="0"/>
              <a:t> çocuk eğitimi programı,</a:t>
            </a:r>
          </a:p>
          <a:p>
            <a:r>
              <a:rPr lang="tr-TR" dirty="0" smtClean="0"/>
              <a:t>Okul öncesi eğitimin yaygınlaşması.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46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36372" y="274638"/>
            <a:ext cx="9916732" cy="15799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err="1" smtClean="0"/>
              <a:t>SED’in</a:t>
            </a:r>
            <a:r>
              <a:rPr lang="tr-TR" dirty="0" smtClean="0"/>
              <a:t> akademik başarısı üzerindeki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38648" y="3103808"/>
            <a:ext cx="8472152" cy="2915992"/>
          </a:xfrm>
        </p:spPr>
        <p:txBody>
          <a:bodyPr/>
          <a:lstStyle/>
          <a:p>
            <a:r>
              <a:rPr lang="tr-TR" dirty="0" smtClean="0"/>
              <a:t>Eğitime verilen değer</a:t>
            </a:r>
          </a:p>
          <a:p>
            <a:r>
              <a:rPr lang="tr-TR" dirty="0" smtClean="0"/>
              <a:t>Uyaran çeşitliliği</a:t>
            </a:r>
          </a:p>
          <a:p>
            <a:r>
              <a:rPr lang="tr-TR" dirty="0" smtClean="0"/>
              <a:t>İlgi</a:t>
            </a:r>
          </a:p>
          <a:p>
            <a:r>
              <a:rPr lang="tr-TR" dirty="0" smtClean="0"/>
              <a:t>Destek</a:t>
            </a:r>
          </a:p>
          <a:p>
            <a:r>
              <a:rPr lang="tr-TR" dirty="0" smtClean="0"/>
              <a:t>Okul etkinliklerine katılma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50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Okulun orta sınıf değerleri ile etkileşimi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2884868"/>
            <a:ext cx="7772400" cy="3758841"/>
          </a:xfrm>
        </p:spPr>
        <p:txBody>
          <a:bodyPr/>
          <a:lstStyle/>
          <a:p>
            <a:r>
              <a:rPr lang="tr-TR" i="1" dirty="0" smtClean="0">
                <a:solidFill>
                  <a:srgbClr val="0070C0"/>
                </a:solidFill>
              </a:rPr>
              <a:t>Eğitimin önemi,</a:t>
            </a:r>
          </a:p>
          <a:p>
            <a:r>
              <a:rPr lang="tr-TR" i="1" dirty="0" smtClean="0">
                <a:solidFill>
                  <a:srgbClr val="0070C0"/>
                </a:solidFill>
              </a:rPr>
              <a:t>Ders çalışma düzeni,</a:t>
            </a:r>
          </a:p>
          <a:p>
            <a:r>
              <a:rPr lang="tr-TR" i="1" dirty="0" smtClean="0">
                <a:solidFill>
                  <a:srgbClr val="0070C0"/>
                </a:solidFill>
              </a:rPr>
              <a:t>Okul kurallarına uymaya özen.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3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Öğretmen yaklaşımı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2884868"/>
            <a:ext cx="7772400" cy="3758841"/>
          </a:xfrm>
        </p:spPr>
        <p:txBody>
          <a:bodyPr/>
          <a:lstStyle/>
          <a:p>
            <a:r>
              <a:rPr lang="tr-TR" i="1" dirty="0" smtClean="0">
                <a:solidFill>
                  <a:srgbClr val="0070C0"/>
                </a:solidFill>
              </a:rPr>
              <a:t>Öğrencilerin </a:t>
            </a:r>
            <a:r>
              <a:rPr lang="tr-TR" i="1" dirty="0" err="1" smtClean="0">
                <a:solidFill>
                  <a:srgbClr val="0070C0"/>
                </a:solidFill>
              </a:rPr>
              <a:t>SED’lerinin</a:t>
            </a:r>
            <a:r>
              <a:rPr lang="tr-TR" i="1" dirty="0" smtClean="0">
                <a:solidFill>
                  <a:srgbClr val="0070C0"/>
                </a:solidFill>
              </a:rPr>
              <a:t> farkında olma,</a:t>
            </a:r>
          </a:p>
          <a:p>
            <a:r>
              <a:rPr lang="tr-TR" i="1" dirty="0" smtClean="0">
                <a:solidFill>
                  <a:srgbClr val="0070C0"/>
                </a:solidFill>
              </a:rPr>
              <a:t>Bireysel farklılıkları dikkate alma,</a:t>
            </a:r>
          </a:p>
          <a:p>
            <a:r>
              <a:rPr lang="tr-TR" i="1" dirty="0" smtClean="0">
                <a:solidFill>
                  <a:srgbClr val="0070C0"/>
                </a:solidFill>
              </a:rPr>
              <a:t>Grup çalışmaları ile kaynaştırma,</a:t>
            </a:r>
          </a:p>
          <a:p>
            <a:r>
              <a:rPr lang="tr-TR" i="1" dirty="0" smtClean="0">
                <a:solidFill>
                  <a:srgbClr val="0070C0"/>
                </a:solidFill>
              </a:rPr>
              <a:t>Ders dışı etkinliklere özen gösterme.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48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171</Words>
  <Application>Microsoft Office PowerPoint</Application>
  <PresentationFormat>Geniş ekran</PresentationFormat>
  <Paragraphs>48</Paragraphs>
  <Slides>8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Hisse Senedi</vt:lpstr>
      <vt:lpstr>PowerPoint Sunusu</vt:lpstr>
      <vt:lpstr>SED (Sosyo-ekonomik düzey)</vt:lpstr>
      <vt:lpstr>  SED’in çocuk yetiştirme anlayışı üzerinde etkisi</vt:lpstr>
      <vt:lpstr>  SED’in hazırbulunuşluk üzerinde etkisi</vt:lpstr>
      <vt:lpstr>  7 çok geç!</vt:lpstr>
      <vt:lpstr>  SED’in akademik başarısı üzerindeki etkisi</vt:lpstr>
      <vt:lpstr>Okulun orta sınıf değerleri ile etkileşimi</vt:lpstr>
      <vt:lpstr>Öğretmen yaklaşımı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125</cp:revision>
  <dcterms:created xsi:type="dcterms:W3CDTF">2016-02-29T19:43:42Z</dcterms:created>
  <dcterms:modified xsi:type="dcterms:W3CDTF">2018-04-01T12:08:38Z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