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59" r:id="rId12"/>
    <p:sldId id="274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241E4EE8-031C-474A-9575-7BC7E6280832}" type="datetimeFigureOut">
              <a:rPr lang="tr-TR" smtClean="0"/>
              <a:t>12.12.2017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5E2D9529-640E-4B98-A8BF-5958E2DAAC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3127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4EE8-031C-474A-9575-7BC7E6280832}" type="datetimeFigureOut">
              <a:rPr lang="tr-TR" smtClean="0"/>
              <a:t>12.12.2017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D9529-640E-4B98-A8BF-5958E2DAAC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2442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241E4EE8-031C-474A-9575-7BC7E6280832}" type="datetimeFigureOut">
              <a:rPr lang="tr-TR" smtClean="0"/>
              <a:t>12.12.2017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5E2D9529-640E-4B98-A8BF-5958E2DAAC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134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4EE8-031C-474A-9575-7BC7E6280832}" type="datetimeFigureOut">
              <a:rPr lang="tr-TR" smtClean="0"/>
              <a:t>12.12.2017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D9529-640E-4B98-A8BF-5958E2DAAC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88191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241E4EE8-031C-474A-9575-7BC7E6280832}" type="datetimeFigureOut">
              <a:rPr lang="tr-TR" smtClean="0"/>
              <a:t>12.12.2017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5E2D9529-640E-4B98-A8BF-5958E2DAAC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8989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241E4EE8-031C-474A-9575-7BC7E6280832}" type="datetimeFigureOut">
              <a:rPr lang="tr-TR" smtClean="0"/>
              <a:t>12.12.2017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5E2D9529-640E-4B98-A8BF-5958E2DAAC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708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241E4EE8-031C-474A-9575-7BC7E6280832}" type="datetimeFigureOut">
              <a:rPr lang="tr-TR" smtClean="0"/>
              <a:t>12.12.2017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5E2D9529-640E-4B98-A8BF-5958E2DAAC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3581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4EE8-031C-474A-9575-7BC7E6280832}" type="datetimeFigureOut">
              <a:rPr lang="tr-TR" smtClean="0"/>
              <a:t>12.12.2017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D9529-640E-4B98-A8BF-5958E2DAAC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6274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241E4EE8-031C-474A-9575-7BC7E6280832}" type="datetimeFigureOut">
              <a:rPr lang="tr-TR" smtClean="0"/>
              <a:t>12.12.2017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5E2D9529-640E-4B98-A8BF-5958E2DAAC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7246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4EE8-031C-474A-9575-7BC7E6280832}" type="datetimeFigureOut">
              <a:rPr lang="tr-TR" smtClean="0"/>
              <a:t>12.12.2017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D9529-640E-4B98-A8BF-5958E2DAAC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7192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241E4EE8-031C-474A-9575-7BC7E6280832}" type="datetimeFigureOut">
              <a:rPr lang="tr-TR" smtClean="0"/>
              <a:t>12.12.2017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5E2D9529-640E-4B98-A8BF-5958E2DAAC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5797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4EE8-031C-474A-9575-7BC7E6280832}" type="datetimeFigureOut">
              <a:rPr lang="tr-TR" smtClean="0"/>
              <a:t>12.12.2017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2D9529-640E-4B98-A8BF-5958E2DAAC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3573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VERİ TABANI 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Veri Tabanı Temel Kavramları</a:t>
            </a:r>
          </a:p>
          <a:p>
            <a:r>
              <a:rPr lang="tr-TR" dirty="0" err="1" smtClean="0"/>
              <a:t>Öğr</a:t>
            </a:r>
            <a:r>
              <a:rPr lang="tr-TR" dirty="0" smtClean="0"/>
              <a:t>. Gör. Yunus KÖKVER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550" y="91532"/>
            <a:ext cx="1828800" cy="1816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19134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Veri Tabanı Yönetim Sisteminin Sağladığı Yararlar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Veri bağımsızlığı sağlar.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049996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Veri Modeli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Verileri mantıksal düzeyde düzenleyebilmek için kullandığımız yapılara Veri Modeli denmektedir.</a:t>
            </a:r>
          </a:p>
          <a:p>
            <a:endParaRPr lang="tr-TR" dirty="0" smtClean="0"/>
          </a:p>
          <a:p>
            <a:r>
              <a:rPr lang="tr-TR" dirty="0" smtClean="0"/>
              <a:t>Veri modelleri 4 grupta toplanmaktadır:</a:t>
            </a:r>
          </a:p>
          <a:p>
            <a:r>
              <a:rPr lang="tr-TR" dirty="0" smtClean="0"/>
              <a:t>1- </a:t>
            </a:r>
            <a:r>
              <a:rPr lang="tr-TR" altLang="tr-TR" dirty="0" err="1"/>
              <a:t>Sıradüzensel</a:t>
            </a:r>
            <a:r>
              <a:rPr lang="tr-TR" altLang="tr-TR" dirty="0"/>
              <a:t> Veri Modeli (</a:t>
            </a:r>
            <a:r>
              <a:rPr lang="tr-TR" altLang="tr-TR" dirty="0" err="1"/>
              <a:t>Hierarchical</a:t>
            </a:r>
            <a:r>
              <a:rPr lang="tr-TR" altLang="tr-TR" dirty="0"/>
              <a:t> Data Model)</a:t>
            </a:r>
          </a:p>
          <a:p>
            <a:r>
              <a:rPr lang="tr-TR" dirty="0" smtClean="0"/>
              <a:t>2- </a:t>
            </a:r>
            <a:r>
              <a:rPr lang="tr-TR" altLang="tr-TR" dirty="0"/>
              <a:t>Ağ Veri Modeli (Network Data Model)</a:t>
            </a:r>
          </a:p>
          <a:p>
            <a:r>
              <a:rPr lang="tr-TR" dirty="0" smtClean="0"/>
              <a:t>3- </a:t>
            </a:r>
            <a:r>
              <a:rPr lang="tr-TR" altLang="tr-TR" dirty="0"/>
              <a:t>İlişkisel Veri Modeli (</a:t>
            </a:r>
            <a:r>
              <a:rPr lang="tr-TR" altLang="tr-TR" dirty="0" err="1"/>
              <a:t>Relational</a:t>
            </a:r>
            <a:r>
              <a:rPr lang="tr-TR" altLang="tr-TR" dirty="0"/>
              <a:t> Data Model)</a:t>
            </a:r>
          </a:p>
          <a:p>
            <a:r>
              <a:rPr lang="tr-TR" dirty="0" smtClean="0"/>
              <a:t>4- </a:t>
            </a:r>
            <a:r>
              <a:rPr lang="tr-TR" altLang="tr-TR" dirty="0"/>
              <a:t>Nesneye-Yönelik Veri Modeli (</a:t>
            </a:r>
            <a:r>
              <a:rPr lang="tr-TR" altLang="tr-TR" dirty="0" smtClean="0"/>
              <a:t>Object-</a:t>
            </a:r>
            <a:r>
              <a:rPr lang="tr-TR" altLang="tr-TR" dirty="0" err="1" smtClean="0"/>
              <a:t>Oriented</a:t>
            </a:r>
            <a:r>
              <a:rPr lang="tr-TR" altLang="tr-TR" dirty="0" smtClean="0"/>
              <a:t> </a:t>
            </a:r>
            <a:r>
              <a:rPr lang="tr-TR" altLang="tr-TR" dirty="0"/>
              <a:t>Data Model)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581849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KAYNAKLAR:</a:t>
            </a:r>
          </a:p>
          <a:p>
            <a:r>
              <a:rPr lang="en-US" dirty="0"/>
              <a:t>Introducing Microsoft SQL Server 2012 by Ross Mistry and </a:t>
            </a:r>
            <a:r>
              <a:rPr lang="en-US" dirty="0" err="1"/>
              <a:t>Stacia</a:t>
            </a:r>
            <a:r>
              <a:rPr lang="en-US" dirty="0"/>
              <a:t> </a:t>
            </a:r>
            <a:r>
              <a:rPr lang="en-US" dirty="0" err="1" smtClean="0"/>
              <a:t>Misner</a:t>
            </a:r>
            <a:endParaRPr lang="tr-TR" dirty="0" smtClean="0"/>
          </a:p>
          <a:p>
            <a:r>
              <a:rPr lang="en-US" dirty="0"/>
              <a:t>The Language of SQL: How to Access Data in Relational Databases by Larry </a:t>
            </a:r>
            <a:r>
              <a:rPr lang="en-US" dirty="0" err="1" smtClean="0"/>
              <a:t>Rockoff</a:t>
            </a:r>
            <a:endParaRPr lang="tr-TR" dirty="0" smtClean="0"/>
          </a:p>
          <a:p>
            <a:r>
              <a:rPr lang="nn-NO" dirty="0"/>
              <a:t>Veritabanı Yönetim Sistemleri 1: Turgut Özseven, Ekin Basım Yayın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983593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Veri, Veri Tabanı kavramları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Veri, en genel ifade ile kaydedilebilir, bilinen gerçeklere denir.</a:t>
            </a:r>
          </a:p>
          <a:p>
            <a:r>
              <a:rPr lang="tr-TR" dirty="0" smtClean="0"/>
              <a:t>Veri tabanını ise, birbiriyle ilişkili veri topluluğu olarak nitelendirebiliriz.</a:t>
            </a:r>
          </a:p>
          <a:p>
            <a:r>
              <a:rPr lang="tr-TR" dirty="0" smtClean="0"/>
              <a:t>Literatüre bakıldığı zaman, veri tabanı aynı zamanda veri bankası olarak da geçmektedir.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895948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Veri Tabanında Yapılabilen İşlemler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Verileri düzenli bir biçimde saklayabilmek</a:t>
            </a:r>
          </a:p>
          <a:p>
            <a:r>
              <a:rPr lang="tr-TR" dirty="0" smtClean="0"/>
              <a:t>Sakladığımız verilere istenildiği anda hızlı bir şekilde ulaşmak</a:t>
            </a:r>
          </a:p>
          <a:p>
            <a:r>
              <a:rPr lang="tr-TR" dirty="0" smtClean="0"/>
              <a:t>İstenilen ölçütlere uygun verileri listeleyebilmek</a:t>
            </a:r>
          </a:p>
          <a:p>
            <a:r>
              <a:rPr lang="tr-TR" dirty="0" smtClean="0"/>
              <a:t>Veri üzerinde hesaplamalar yapabilmek</a:t>
            </a:r>
          </a:p>
          <a:p>
            <a:pPr lvl="1"/>
            <a:r>
              <a:rPr lang="tr-TR" dirty="0" smtClean="0"/>
              <a:t>Veri tabanında yapabileceğimiz işlemlere örnek olarak gösterilebilir.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669050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Veri Tabanı Yönetim Sistemleri (VTYS)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Veritabanı</a:t>
            </a:r>
            <a:r>
              <a:rPr lang="tr-TR" dirty="0"/>
              <a:t> yönetim </a:t>
            </a:r>
            <a:r>
              <a:rPr lang="tr-TR" dirty="0" smtClean="0"/>
              <a:t>sistemleri (VTYS) </a:t>
            </a:r>
            <a:r>
              <a:rPr lang="tr-TR" dirty="0" err="1" smtClean="0"/>
              <a:t>veritabanını</a:t>
            </a:r>
            <a:r>
              <a:rPr lang="tr-TR" dirty="0" smtClean="0"/>
              <a:t> </a:t>
            </a:r>
            <a:r>
              <a:rPr lang="tr-TR" dirty="0"/>
              <a:t>oluşturmak, </a:t>
            </a:r>
            <a:r>
              <a:rPr lang="tr-TR" dirty="0" smtClean="0"/>
              <a:t>düzenlemek, </a:t>
            </a:r>
            <a:r>
              <a:rPr lang="tr-TR" dirty="0"/>
              <a:t>veri işlemek ve veri </a:t>
            </a:r>
            <a:r>
              <a:rPr lang="tr-TR" dirty="0" smtClean="0"/>
              <a:t>silmek </a:t>
            </a:r>
            <a:r>
              <a:rPr lang="tr-TR" dirty="0"/>
              <a:t>için dizayn </a:t>
            </a:r>
            <a:r>
              <a:rPr lang="tr-TR" dirty="0" smtClean="0"/>
              <a:t>edilmiş özel yazılımlara denmektedir.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401268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Veri Tabanı Yönetim Sisteminin Sağladığı Yararlar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Veri Tekrarını önler.</a:t>
            </a:r>
          </a:p>
        </p:txBody>
      </p:sp>
    </p:spTree>
    <p:extLst>
      <p:ext uri="{BB962C8B-B14F-4D97-AF65-F5344CB8AC3E}">
        <p14:creationId xmlns:p14="http://schemas.microsoft.com/office/powerpoint/2010/main" val="8796017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Veri Tabanı Yönetim Sisteminin Sağladığı Yararlar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Veri </a:t>
            </a:r>
            <a:r>
              <a:rPr lang="tr-TR" dirty="0" smtClean="0"/>
              <a:t>Tutarlılığını sağlar.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593585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Veri Tabanı Yönetim Sisteminin Sağladığı Yararlar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Veri </a:t>
            </a:r>
            <a:r>
              <a:rPr lang="tr-TR" dirty="0" smtClean="0"/>
              <a:t>Paylaşımı/ Eşzamanlılık sağlar.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448794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Veri Tabanı Yönetim Sisteminin Sağladığı Yararlar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Veri bütünlüğü sağlar.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545592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Veri Tabanı Yönetim Sisteminin Sağladığı Yararlar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Veri güvenliği sağlar.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17103863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Atlas</Template>
  <TotalTime>443</TotalTime>
  <Words>275</Words>
  <Application>Microsoft Office PowerPoint</Application>
  <PresentationFormat>Geniş ekran</PresentationFormat>
  <Paragraphs>39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Calibri Light</vt:lpstr>
      <vt:lpstr>Rockwell</vt:lpstr>
      <vt:lpstr>Wingdings</vt:lpstr>
      <vt:lpstr>Atlas</vt:lpstr>
      <vt:lpstr>VERİ TABANI I</vt:lpstr>
      <vt:lpstr>Veri, Veri Tabanı kavramları</vt:lpstr>
      <vt:lpstr>Veri Tabanında Yapılabilen İşlemler</vt:lpstr>
      <vt:lpstr>Veri Tabanı Yönetim Sistemleri (VTYS)</vt:lpstr>
      <vt:lpstr>Veri Tabanı Yönetim Sisteminin Sağladığı Yararlar</vt:lpstr>
      <vt:lpstr>Veri Tabanı Yönetim Sisteminin Sağladığı Yararlar</vt:lpstr>
      <vt:lpstr>Veri Tabanı Yönetim Sisteminin Sağladığı Yararlar</vt:lpstr>
      <vt:lpstr>Veri Tabanı Yönetim Sisteminin Sağladığı Yararlar</vt:lpstr>
      <vt:lpstr>Veri Tabanı Yönetim Sisteminin Sağladığı Yararlar</vt:lpstr>
      <vt:lpstr>Veri Tabanı Yönetim Sisteminin Sağladığı Yararlar</vt:lpstr>
      <vt:lpstr>Veri Modeli</vt:lpstr>
      <vt:lpstr>PowerPoint Sunusu</vt:lpstr>
    </vt:vector>
  </TitlesOfParts>
  <Company>Silentall Unattended Installer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VERİ TABANI I</dc:title>
  <dc:creator>yunus</dc:creator>
  <cp:lastModifiedBy>yunus</cp:lastModifiedBy>
  <cp:revision>16</cp:revision>
  <dcterms:created xsi:type="dcterms:W3CDTF">2017-12-12T12:57:38Z</dcterms:created>
  <dcterms:modified xsi:type="dcterms:W3CDTF">2017-12-12T20:21:20Z</dcterms:modified>
</cp:coreProperties>
</file>