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  <p:sldId id="263" r:id="rId13"/>
    <p:sldId id="270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5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Marksist tarihçilik </a:t>
            </a:r>
            <a:r>
              <a:rPr lang="tr-TR" dirty="0" err="1"/>
              <a:t>Annales</a:t>
            </a:r>
            <a:r>
              <a:rPr lang="tr-TR" dirty="0"/>
              <a:t> okulu içinden çıkmıştır.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Milliyetçi </a:t>
            </a:r>
            <a:r>
              <a:rPr lang="tr-TR" sz="4800" dirty="0" err="1"/>
              <a:t>tarihyazımı</a:t>
            </a:r>
            <a:r>
              <a:rPr lang="tr-TR" sz="4800" dirty="0"/>
              <a:t> tartışmaları Türkiye ile benzer ve komşu ülkelerle beraber değerlendirilmelidir.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Türk-İslam Sentezi ve </a:t>
            </a:r>
            <a:r>
              <a:rPr lang="tr-TR" sz="4800" dirty="0" err="1"/>
              <a:t>postmodern</a:t>
            </a:r>
            <a:r>
              <a:rPr lang="tr-TR" sz="4800" dirty="0"/>
              <a:t> tarihçilik ilişkisi üzerinde durulmalıdır.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97255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Tarih Vakfı tarihçilikte </a:t>
            </a:r>
            <a:r>
              <a:rPr lang="tr-TR" sz="4800" dirty="0" err="1"/>
              <a:t>postmodern</a:t>
            </a:r>
            <a:r>
              <a:rPr lang="tr-TR" sz="4800" dirty="0"/>
              <a:t> esintinin son örneği olmuştur.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425058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Modern Osmanlı Tarihi çalışmaları ilk olarak Türkiye dışında başlamıştır.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 err="1"/>
              <a:t>Premodern</a:t>
            </a:r>
            <a:r>
              <a:rPr lang="tr-TR" sz="5400" dirty="0"/>
              <a:t> Osmanlı tarihçiliğindeki Tevarih geleneği klasik </a:t>
            </a:r>
            <a:r>
              <a:rPr lang="tr-TR" sz="5400" dirty="0" err="1"/>
              <a:t>vakanüvizm</a:t>
            </a:r>
            <a:r>
              <a:rPr lang="tr-TR" sz="5400" dirty="0"/>
              <a:t> kavramı ile beraber ve fakat farkları ortaya konarak ele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 err="1"/>
              <a:t>Ahmed</a:t>
            </a:r>
            <a:r>
              <a:rPr lang="tr-TR" sz="5400" dirty="0"/>
              <a:t> Cevdet Paşa’nın tarihçiliği ayrıksı bir örnektir. </a:t>
            </a:r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İ. Hakkı </a:t>
            </a:r>
            <a:r>
              <a:rPr lang="tr-TR" sz="6000" dirty="0" err="1"/>
              <a:t>Uzunçarşılı</a:t>
            </a:r>
            <a:r>
              <a:rPr lang="tr-TR" sz="6000" dirty="0"/>
              <a:t> ve </a:t>
            </a:r>
            <a:r>
              <a:rPr lang="tr-TR" sz="6000" dirty="0" err="1"/>
              <a:t>Ranke</a:t>
            </a:r>
            <a:r>
              <a:rPr lang="tr-TR" sz="6000" dirty="0"/>
              <a:t> ilişkisi modern tarihçiliğin temellerini sunmaktadır.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Türk Tarih Tezi dönemin ruhu içinde ve antropoloji çalışmalarının tarihçilikteki baskın pozisyonu çerçevesinde değerlendirilmelidir.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Yusuf Akçura ve Üç Tarz-ı </a:t>
            </a:r>
            <a:r>
              <a:rPr lang="tr-TR" sz="5400" dirty="0" err="1"/>
              <a:t>Siyaset’i</a:t>
            </a:r>
            <a:r>
              <a:rPr lang="tr-TR" sz="5400" dirty="0"/>
              <a:t> kimlik politikaları ve tarihçilik arasındaki ilişkiyi ortaya koymaktadır.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Zeki </a:t>
            </a:r>
            <a:r>
              <a:rPr lang="tr-TR" sz="4800" dirty="0" err="1"/>
              <a:t>Velidi</a:t>
            </a:r>
            <a:r>
              <a:rPr lang="tr-TR" sz="4800" dirty="0"/>
              <a:t> Togan ayrıksı bir tutuma sahiptir.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 err="1"/>
              <a:t>Fuad</a:t>
            </a:r>
            <a:r>
              <a:rPr lang="tr-TR" dirty="0"/>
              <a:t> Köprülü ve yeni </a:t>
            </a:r>
            <a:r>
              <a:rPr lang="tr-TR" dirty="0" err="1"/>
              <a:t>paradigmatik</a:t>
            </a:r>
            <a:r>
              <a:rPr lang="tr-TR" dirty="0"/>
              <a:t> dönüşüm çağdaş Türk tarihçiliğinde çığır açmıştır.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138</Words>
  <Application>Microsoft Office PowerPoint</Application>
  <PresentationFormat>Ekran Gösterisi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5. HAFTA</vt:lpstr>
      <vt:lpstr>Modern Osmanlı Tarihi çalışmaları ilk olarak Türkiye dışında başlamıştır. </vt:lpstr>
      <vt:lpstr>Premodern Osmanlı tarihçiliğindeki Tevarih geleneği klasik vakanüvizm kavramı ile beraber ve fakat farkları ortaya konarak ele alınmalıdır.</vt:lpstr>
      <vt:lpstr>Ahmed Cevdet Paşa’nın tarihçiliği ayrıksı bir örnektir. </vt:lpstr>
      <vt:lpstr>İ. Hakkı Uzunçarşılı ve Ranke ilişkisi modern tarihçiliğin temellerini sunmaktadır. </vt:lpstr>
      <vt:lpstr>Türk Tarih Tezi dönemin ruhu içinde ve antropoloji çalışmalarının tarihçilikteki baskın pozisyonu çerçevesinde değerlendirilmelidir. </vt:lpstr>
      <vt:lpstr>Yusuf Akçura ve Üç Tarz-ı Siyaset’i kimlik politikaları ve tarihçilik arasındaki ilişkiyi ortaya koymaktadır. </vt:lpstr>
      <vt:lpstr>Zeki Velidi Togan ayrıksı bir tutuma sahiptir.</vt:lpstr>
      <vt:lpstr>Fuad Köprülü ve yeni paradigmatik dönüşüm çağdaş Türk tarihçiliğinde çığır açmıştır. </vt:lpstr>
      <vt:lpstr>Marksist tarihçilik Annales okulu içinden çıkmıştır. </vt:lpstr>
      <vt:lpstr>Milliyetçi tarihyazımı tartışmaları Türkiye ile benzer ve komşu ülkelerle beraber değerlendirilmelidir. </vt:lpstr>
      <vt:lpstr>Türk-İslam Sentezi ve postmodern tarihçilik ilişkisi üzerinde durulmalıdır. </vt:lpstr>
      <vt:lpstr>Tarih Vakfı tarihçilikte postmodern esintinin son örneği olmuştur.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3</cp:revision>
  <dcterms:created xsi:type="dcterms:W3CDTF">2017-12-15T15:26:21Z</dcterms:created>
  <dcterms:modified xsi:type="dcterms:W3CDTF">2017-12-16T10:44:24Z</dcterms:modified>
</cp:coreProperties>
</file>