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9" r:id="rId2"/>
    <p:sldId id="280" r:id="rId3"/>
    <p:sldId id="281" r:id="rId4"/>
    <p:sldId id="282" r:id="rId5"/>
    <p:sldId id="283" r:id="rId6"/>
    <p:sldId id="28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585"/>
  </p:normalViewPr>
  <p:slideViewPr>
    <p:cSldViewPr snapToGrid="0" snapToObjects="1">
      <p:cViewPr varScale="1">
        <p:scale>
          <a:sx n="95" d="100"/>
          <a:sy n="95" d="100"/>
        </p:scale>
        <p:origin x="6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81429-0B99-5848-955C-26AC0CC9D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the engagement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C83E0-B45E-754D-8B70-72EA1CA6FC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TR" sz="2400" dirty="0"/>
              <a:t>conflict between reason &amp; passion continues</a:t>
            </a:r>
          </a:p>
          <a:p>
            <a:r>
              <a:rPr lang="en-TR" sz="2400" dirty="0"/>
              <a:t>Jane’s outburst on class differences (pp. 251-252)</a:t>
            </a:r>
          </a:p>
          <a:p>
            <a:r>
              <a:rPr lang="en-TR" sz="2400" dirty="0"/>
              <a:t>Mrs Fairfax’s warning</a:t>
            </a:r>
          </a:p>
          <a:p>
            <a:pPr marL="0" indent="0">
              <a:buNone/>
            </a:pPr>
            <a:endParaRPr lang="en-TR" sz="2400" dirty="0"/>
          </a:p>
          <a:p>
            <a:pPr marL="0" indent="0">
              <a:buNone/>
            </a:pPr>
            <a:r>
              <a:rPr lang="en-TR" sz="2400" b="1" dirty="0"/>
              <a:t>Coincidence: </a:t>
            </a:r>
            <a:r>
              <a:rPr lang="en-TR" sz="2400" dirty="0"/>
              <a:t>Mr Mason &amp; Mr Eyre’s friendship</a:t>
            </a:r>
            <a:endParaRPr lang="en-TR" sz="2400" b="1" dirty="0"/>
          </a:p>
        </p:txBody>
      </p:sp>
    </p:spTree>
    <p:extLst>
      <p:ext uri="{BB962C8B-B14F-4D97-AF65-F5344CB8AC3E}">
        <p14:creationId xmlns:p14="http://schemas.microsoft.com/office/powerpoint/2010/main" val="609627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E0219-0CF4-6D4C-B0B7-29DB2A5F0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Gothıc before the weddıng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F12ED8-6D80-2448-BFC1-0724451A88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TR" b="1" dirty="0">
                <a:solidFill>
                  <a:srgbClr val="C00000"/>
                </a:solidFill>
              </a:rPr>
              <a:t>Superstition:  </a:t>
            </a:r>
          </a:p>
          <a:p>
            <a:r>
              <a:rPr lang="en-TR" dirty="0"/>
              <a:t>the chestnut tree struck by lightning, split in two (ill omen)</a:t>
            </a:r>
          </a:p>
          <a:p>
            <a:r>
              <a:rPr lang="en-TR" dirty="0"/>
              <a:t>Jane’s dream</a:t>
            </a:r>
          </a:p>
          <a:p>
            <a:pPr marL="0" indent="0">
              <a:buNone/>
            </a:pPr>
            <a:r>
              <a:rPr lang="en-TR" b="1" dirty="0">
                <a:solidFill>
                  <a:srgbClr val="C00000"/>
                </a:solidFill>
              </a:rPr>
              <a:t>Mystery &amp; Terror:</a:t>
            </a:r>
          </a:p>
          <a:p>
            <a:r>
              <a:rPr lang="en-TR" dirty="0"/>
              <a:t>someone in the room wearing white</a:t>
            </a:r>
          </a:p>
          <a:p>
            <a:r>
              <a:rPr lang="en-TR" dirty="0"/>
              <a:t>tears up Jane’s veil and tramples on it</a:t>
            </a:r>
          </a:p>
        </p:txBody>
      </p:sp>
    </p:spTree>
    <p:extLst>
      <p:ext uri="{BB962C8B-B14F-4D97-AF65-F5344CB8AC3E}">
        <p14:creationId xmlns:p14="http://schemas.microsoft.com/office/powerpoint/2010/main" val="3394188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9F93F-FD91-174E-8024-E8871D565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weddıng ınterrupted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94239-0FCC-8A4C-8A6D-11395E5F5A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The whole truth is revealed.</a:t>
            </a:r>
          </a:p>
          <a:p>
            <a:r>
              <a:rPr lang="en-TR" dirty="0"/>
              <a:t>winter in midsummer, sudden frost (romantic element)</a:t>
            </a:r>
          </a:p>
          <a:p>
            <a:r>
              <a:rPr lang="en-TR" dirty="0"/>
              <a:t>Jane turns back to religion</a:t>
            </a:r>
          </a:p>
          <a:p>
            <a:r>
              <a:rPr lang="en-TR" dirty="0"/>
              <a:t>the old conflict is back (reason vs passion)</a:t>
            </a:r>
          </a:p>
          <a:p>
            <a:r>
              <a:rPr lang="en-TR" dirty="0"/>
              <a:t>Mr Rochester’s immoral offer (moral lesson to the female reader)</a:t>
            </a:r>
          </a:p>
        </p:txBody>
      </p:sp>
    </p:spTree>
    <p:extLst>
      <p:ext uri="{BB962C8B-B14F-4D97-AF65-F5344CB8AC3E}">
        <p14:creationId xmlns:p14="http://schemas.microsoft.com/office/powerpoint/2010/main" val="2567994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327BF-09EE-0546-B889-D3A76809B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moor house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C92F30-4B07-AC47-AFC2-0EA2AFDAA6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arrives at a desperate state: penniless, homeless, like a beggar</a:t>
            </a:r>
          </a:p>
          <a:p>
            <a:r>
              <a:rPr lang="en-TR" dirty="0"/>
              <a:t>St. John Rivers and his two sisters</a:t>
            </a:r>
          </a:p>
          <a:p>
            <a:r>
              <a:rPr lang="en-TR" dirty="0"/>
              <a:t>first family</a:t>
            </a:r>
          </a:p>
          <a:p>
            <a:r>
              <a:rPr lang="en-TR" dirty="0"/>
              <a:t>becomes a teacher</a:t>
            </a:r>
          </a:p>
          <a:p>
            <a:r>
              <a:rPr lang="en-TR" dirty="0"/>
              <a:t>her first home</a:t>
            </a:r>
          </a:p>
          <a:p>
            <a:pPr marL="0" indent="0">
              <a:buNone/>
            </a:pPr>
            <a:r>
              <a:rPr lang="en-TR" b="1" dirty="0"/>
              <a:t>Coincidence: </a:t>
            </a:r>
            <a:r>
              <a:rPr lang="en-TR" dirty="0"/>
              <a:t>the Rivers siblings her actual cousins + inherits her uncle’s money</a:t>
            </a:r>
          </a:p>
          <a:p>
            <a:pPr marL="0" indent="0">
              <a:buNone/>
            </a:pPr>
            <a:r>
              <a:rPr lang="en-TR" b="1" dirty="0"/>
              <a:t>Independent, rich, no longer alone</a:t>
            </a:r>
          </a:p>
        </p:txBody>
      </p:sp>
    </p:spTree>
    <p:extLst>
      <p:ext uri="{BB962C8B-B14F-4D97-AF65-F5344CB8AC3E}">
        <p14:creationId xmlns:p14="http://schemas.microsoft.com/office/powerpoint/2010/main" val="886457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D600A-E4F2-5E4A-BF7F-5CC1EB943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St. john’s proposal</a:t>
            </a:r>
            <a:endParaRPr lang="en-T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861F19-C6E2-2648-A5DC-66670B97F4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TR" dirty="0"/>
              <a:t>St. john rivers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BE0798-E349-3B48-9CA6-74C90A938C2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TR" dirty="0"/>
              <a:t>missionary</a:t>
            </a:r>
          </a:p>
          <a:p>
            <a:r>
              <a:rPr lang="en-TR" dirty="0"/>
              <a:t>in love with Miss Oliver</a:t>
            </a:r>
          </a:p>
          <a:p>
            <a:r>
              <a:rPr lang="en-TR" dirty="0"/>
              <a:t>reason over passion</a:t>
            </a:r>
          </a:p>
          <a:p>
            <a:r>
              <a:rPr lang="en-TR" dirty="0"/>
              <a:t>self-sacrifice</a:t>
            </a:r>
          </a:p>
          <a:p>
            <a:r>
              <a:rPr lang="en-TR" dirty="0"/>
              <a:t>duty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45D37C-808C-274F-A693-8ED1B5307D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TR" dirty="0"/>
              <a:t>jane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F7BDBB-0B2D-4E4A-B31D-AE553C7A523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TR" dirty="0"/>
              <a:t>can’t be a missionary’s wife</a:t>
            </a:r>
          </a:p>
          <a:p>
            <a:r>
              <a:rPr lang="en-TR" dirty="0"/>
              <a:t>still in love with Mr Rochester</a:t>
            </a:r>
          </a:p>
          <a:p>
            <a:r>
              <a:rPr lang="en-TR" dirty="0"/>
              <a:t>doesn’t believe in marriage without love</a:t>
            </a:r>
          </a:p>
          <a:p>
            <a:r>
              <a:rPr lang="en-TR" dirty="0"/>
              <a:t>can’t be herself around St. John</a:t>
            </a:r>
          </a:p>
          <a:p>
            <a:r>
              <a:rPr lang="en-TR" dirty="0"/>
              <a:t>hears Rochester’s voice &amp; conflict is resolved</a:t>
            </a:r>
          </a:p>
          <a:p>
            <a:endParaRPr lang="en-TR" dirty="0"/>
          </a:p>
        </p:txBody>
      </p:sp>
    </p:spTree>
    <p:extLst>
      <p:ext uri="{BB962C8B-B14F-4D97-AF65-F5344CB8AC3E}">
        <p14:creationId xmlns:p14="http://schemas.microsoft.com/office/powerpoint/2010/main" val="3167973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F06D5-186C-9642-9DFA-AFC3083AE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R" b="1" dirty="0">
                <a:solidFill>
                  <a:srgbClr val="C00000"/>
                </a:solidFill>
              </a:rPr>
              <a:t>ferndean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985411-382C-D24A-9A65-1554A6018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R" dirty="0"/>
              <a:t>final stage of her transformation</a:t>
            </a:r>
          </a:p>
          <a:p>
            <a:r>
              <a:rPr lang="en-TR" dirty="0"/>
              <a:t>marries Mr Rochester as an independent individual.</a:t>
            </a:r>
          </a:p>
          <a:p>
            <a:r>
              <a:rPr lang="en-TR" dirty="0"/>
              <a:t>her struggle is over.</a:t>
            </a:r>
          </a:p>
          <a:p>
            <a:r>
              <a:rPr lang="en-TR" dirty="0"/>
              <a:t>financially independent and self-confident</a:t>
            </a:r>
          </a:p>
          <a:p>
            <a:r>
              <a:rPr lang="en-TR" dirty="0"/>
              <a:t>marries the man she loves</a:t>
            </a:r>
          </a:p>
          <a:p>
            <a:r>
              <a:rPr lang="en-TR"/>
              <a:t>they are equals now.</a:t>
            </a:r>
          </a:p>
        </p:txBody>
      </p:sp>
    </p:spTree>
    <p:extLst>
      <p:ext uri="{BB962C8B-B14F-4D97-AF65-F5344CB8AC3E}">
        <p14:creationId xmlns:p14="http://schemas.microsoft.com/office/powerpoint/2010/main" val="201497682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496</TotalTime>
  <Words>249</Words>
  <Application>Microsoft Macintosh PowerPoint</Application>
  <PresentationFormat>Widescreen</PresentationFormat>
  <Paragraphs>47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Gallery</vt:lpstr>
      <vt:lpstr>the engagement</vt:lpstr>
      <vt:lpstr>Gothıc before the weddıng</vt:lpstr>
      <vt:lpstr>weddıng ınterrupted</vt:lpstr>
      <vt:lpstr>moor house</vt:lpstr>
      <vt:lpstr>St. john’s proposal</vt:lpstr>
      <vt:lpstr>ferndean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jane eyre</dc:title>
  <dc:creator>Seda.Peksen</dc:creator>
  <cp:lastModifiedBy>Seda.Peksen</cp:lastModifiedBy>
  <cp:revision>38</cp:revision>
  <dcterms:created xsi:type="dcterms:W3CDTF">2020-09-19T11:44:30Z</dcterms:created>
  <dcterms:modified xsi:type="dcterms:W3CDTF">2022-04-20T18:21:53Z</dcterms:modified>
</cp:coreProperties>
</file>