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6" r:id="rId2"/>
    <p:sldId id="317" r:id="rId3"/>
    <p:sldId id="318" r:id="rId4"/>
    <p:sldId id="319" r:id="rId5"/>
    <p:sldId id="320" r:id="rId6"/>
    <p:sldId id="321" r:id="rId7"/>
    <p:sldId id="322" r:id="rId8"/>
    <p:sldId id="323" r:id="rId9"/>
    <p:sldId id="324" r:id="rId10"/>
    <p:sldId id="325" r:id="rId11"/>
    <p:sldId id="326" r:id="rId12"/>
    <p:sldId id="327" r:id="rId13"/>
    <p:sldId id="328" r:id="rId14"/>
    <p:sldId id="329" r:id="rId15"/>
    <p:sldId id="330" r:id="rId16"/>
    <p:sldId id="331" r:id="rId17"/>
    <p:sldId id="332" r:id="rId18"/>
    <p:sldId id="333" r:id="rId19"/>
    <p:sldId id="334" r:id="rId20"/>
    <p:sldId id="335" r:id="rId21"/>
    <p:sldId id="336" r:id="rId22"/>
    <p:sldId id="337" r:id="rId23"/>
    <p:sldId id="338" r:id="rId24"/>
    <p:sldId id="339" r:id="rId25"/>
    <p:sldId id="340" r:id="rId26"/>
    <p:sldId id="362" r:id="rId27"/>
    <p:sldId id="344" r:id="rId28"/>
    <p:sldId id="345" r:id="rId29"/>
    <p:sldId id="346" r:id="rId30"/>
    <p:sldId id="347" r:id="rId31"/>
    <p:sldId id="348" r:id="rId32"/>
    <p:sldId id="349" r:id="rId33"/>
    <p:sldId id="350" r:id="rId34"/>
    <p:sldId id="351" r:id="rId35"/>
    <p:sldId id="352" r:id="rId36"/>
    <p:sldId id="353" r:id="rId37"/>
    <p:sldId id="363" r:id="rId38"/>
    <p:sldId id="364" r:id="rId39"/>
    <p:sldId id="365" r:id="rId40"/>
    <p:sldId id="366" r:id="rId41"/>
    <p:sldId id="367" r:id="rId4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9" d="100"/>
          <a:sy n="99" d="100"/>
        </p:scale>
        <p:origin x="108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5483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8997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958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6151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5901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1842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8542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8509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2991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544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7924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017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94" y="-25676"/>
            <a:ext cx="5149516" cy="6909351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5330010" y="6336450"/>
            <a:ext cx="3839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b="1" dirty="0"/>
              <a:t>Tulipa armena var. armena (Dağ </a:t>
            </a:r>
            <a:r>
              <a:rPr lang="sv-SE" b="1" dirty="0" smtClean="0"/>
              <a:t>lâles</a:t>
            </a:r>
            <a:r>
              <a:rPr lang="tr-TR" b="1" dirty="0" smtClean="0"/>
              <a:t>i)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0893086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 descr="http://www.vanherbaryum.yyu.edu.tr/flora/famgenustur/li/hya/images/Hyacinthus%20orientalis%20L_%20subsp_%20chionophilus%20WENDELBO_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4" y="0"/>
            <a:ext cx="40417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511906" y="6192071"/>
            <a:ext cx="4338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err="1"/>
              <a:t>Hyacinthus</a:t>
            </a:r>
            <a:r>
              <a:rPr lang="fr-FR" b="1" dirty="0"/>
              <a:t> orientalis L. </a:t>
            </a:r>
            <a:r>
              <a:rPr lang="fr-FR" b="1" dirty="0" err="1"/>
              <a:t>subsp</a:t>
            </a:r>
            <a:r>
              <a:rPr lang="fr-FR" b="1" dirty="0"/>
              <a:t>. </a:t>
            </a:r>
            <a:r>
              <a:rPr lang="fr-FR" b="1" dirty="0" err="1"/>
              <a:t>chionophilus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1338759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://1.bp.blogspot.com/-_ll889RGJpE/UX_y-Oc5nWI/AAAAAAAAABE/nuphdkYnxKE/s1600/Fritillaria+imperialis+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707790" y="6336450"/>
            <a:ext cx="20377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Fritillaria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Imperialis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51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www.alpinegardensociety.net/image_files/onlineshow/sizedFritillaria%20michailovskyi%20(1)51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52663" y="6288324"/>
            <a:ext cx="23825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Fritillaria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michailovskyi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877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://www.viranatura.com/uploads/products/FRITILLARIA%20AUREA%201%20_DSC7475%20_resiz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138593" cy="6100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768338" y="6300355"/>
            <a:ext cx="16408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/>
              <a:t>Fritillaria</a:t>
            </a:r>
            <a:r>
              <a:rPr lang="tr-TR" b="1" dirty="0"/>
              <a:t> </a:t>
            </a:r>
            <a:r>
              <a:rPr lang="tr-TR" b="1" dirty="0" err="1"/>
              <a:t>aurea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49534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s://s-media-cache-ak0.pinimg.com/736x/58/c1/20/58c12078a7494f414b482f6888cce2e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124837" cy="6087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667781" y="6228166"/>
            <a:ext cx="18309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/>
              <a:t>Fritillaria</a:t>
            </a:r>
            <a:r>
              <a:rPr lang="tr-TR" b="1" dirty="0"/>
              <a:t> </a:t>
            </a:r>
            <a:r>
              <a:rPr lang="tr-TR" b="1" dirty="0" err="1"/>
              <a:t>armena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9351224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www.greentours.co.uk/img/FRITILLARIAMINIM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2029"/>
            <a:ext cx="9154853" cy="6087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690804" y="6216134"/>
            <a:ext cx="18197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/>
              <a:t>Fritillaria</a:t>
            </a:r>
            <a:r>
              <a:rPr lang="tr-TR" b="1" dirty="0"/>
              <a:t> </a:t>
            </a:r>
            <a:r>
              <a:rPr lang="tr-TR" b="1" dirty="0" err="1"/>
              <a:t>minima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9353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://images.fineartamerica.com/images-medium-large/mountain-fritillary-fritillaria-pinardii-bob-gibbo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7212" cy="6087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730234" y="6280485"/>
            <a:ext cx="17704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/>
              <a:t>Fritillaria</a:t>
            </a:r>
            <a:r>
              <a:rPr lang="tr-TR" b="1" dirty="0" smtClean="0"/>
              <a:t> </a:t>
            </a:r>
            <a:r>
              <a:rPr lang="tr-TR" b="1" dirty="0" err="1"/>
              <a:t>Pinardi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03872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://www.srgc.org.uk/bulblog/log2007/290307/Fritillaria%20crassifol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262" cy="5161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470495" y="5891281"/>
            <a:ext cx="20404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/>
              <a:t>Fritillaria</a:t>
            </a:r>
            <a:r>
              <a:rPr lang="tr-TR" b="1" dirty="0"/>
              <a:t> </a:t>
            </a:r>
            <a:r>
              <a:rPr lang="tr-TR" b="1" dirty="0" err="1"/>
              <a:t>crassifolia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3047126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://www.guegel.com/ernst/orchideen/images/seite3/Frit_latifolia_01Hab_Tuerkei_Ardahan_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7844" cy="596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438615" y="6180039"/>
            <a:ext cx="18189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/>
              <a:t>Fritillaria</a:t>
            </a:r>
            <a:r>
              <a:rPr lang="tr-TR" b="1" dirty="0"/>
              <a:t> </a:t>
            </a:r>
            <a:r>
              <a:rPr lang="tr-TR" b="1" dirty="0" err="1"/>
              <a:t>latifolia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37286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291"/>
            <a:ext cx="9144000" cy="6099048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3279561" y="6386779"/>
            <a:ext cx="1936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/>
              <a:t>Galanthus</a:t>
            </a:r>
            <a:r>
              <a:rPr lang="tr-TR" b="1" dirty="0" smtClean="0"/>
              <a:t> </a:t>
            </a:r>
            <a:r>
              <a:rPr lang="tr-TR" b="1" dirty="0" err="1" smtClean="0"/>
              <a:t>cilicicus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29711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s://upload.wikimedia.org/wikipedia/commons/1/11/Tulipa_saxatilis_subsp._bakeri_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7003746" y="6396608"/>
            <a:ext cx="15692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>
                <a:solidFill>
                  <a:schemeClr val="bg1"/>
                </a:solidFill>
              </a:rPr>
              <a:t>Tulipa</a:t>
            </a:r>
            <a:r>
              <a:rPr lang="tr-TR" b="1" dirty="0" smtClean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saxatilis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99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4306" cy="6246254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787723" y="6361021"/>
            <a:ext cx="36772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/>
              <a:t>Galanthus</a:t>
            </a:r>
            <a:r>
              <a:rPr lang="tr-TR" b="1" dirty="0" smtClean="0"/>
              <a:t> </a:t>
            </a:r>
            <a:r>
              <a:rPr lang="tr-TR" b="1" dirty="0" err="1"/>
              <a:t>plicatus</a:t>
            </a:r>
            <a:r>
              <a:rPr lang="tr-TR" b="1" dirty="0"/>
              <a:t> </a:t>
            </a:r>
            <a:r>
              <a:rPr lang="tr-TR" b="1" dirty="0" err="1"/>
              <a:t>subsp</a:t>
            </a:r>
            <a:r>
              <a:rPr lang="tr-TR" b="1" dirty="0"/>
              <a:t>. </a:t>
            </a:r>
            <a:r>
              <a:rPr lang="tr-TR" b="1" dirty="0" err="1"/>
              <a:t>byzantinus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555470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antheritage.files.wordpress.com/2012/01/abantensis-an04-141-042.jpg?w=76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23" y="0"/>
            <a:ext cx="81438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209325" y="6309506"/>
            <a:ext cx="195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Crocus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abantensis</a:t>
            </a:r>
            <a:r>
              <a:rPr lang="tr-TR" b="1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2536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679281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3620617" y="6026171"/>
            <a:ext cx="19249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/>
              <a:t>Crocus</a:t>
            </a:r>
            <a:r>
              <a:rPr lang="tr-TR" b="1" dirty="0"/>
              <a:t> </a:t>
            </a:r>
            <a:r>
              <a:rPr lang="tr-TR" b="1" dirty="0" err="1"/>
              <a:t>ancyrensis</a:t>
            </a:r>
            <a:r>
              <a:rPr lang="tr-TR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1923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5254563" y="6361022"/>
            <a:ext cx="18569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Crocus</a:t>
            </a:r>
            <a:r>
              <a:rPr lang="tr-TR" b="1" dirty="0">
                <a:solidFill>
                  <a:schemeClr val="bg1"/>
                </a:solidFill>
              </a:rPr>
              <a:t> x </a:t>
            </a:r>
            <a:r>
              <a:rPr lang="tr-TR" b="1" dirty="0" err="1">
                <a:solidFill>
                  <a:schemeClr val="bg1"/>
                </a:solidFill>
              </a:rPr>
              <a:t>paulinae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71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2930" cy="685800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6856352" y="6219354"/>
            <a:ext cx="20274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Crocus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Pestalozzae</a:t>
            </a:r>
            <a:r>
              <a:rPr lang="tr-TR" b="1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3435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055" y="0"/>
            <a:ext cx="5216608" cy="685800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6459663" y="6333114"/>
            <a:ext cx="2172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/>
              <a:t>Gladiolus</a:t>
            </a:r>
            <a:r>
              <a:rPr lang="tr-TR" b="1" dirty="0" smtClean="0"/>
              <a:t> </a:t>
            </a:r>
            <a:r>
              <a:rPr lang="tr-TR" b="1" dirty="0" err="1" smtClean="0"/>
              <a:t>halophilus</a:t>
            </a:r>
            <a:r>
              <a:rPr lang="tr-TR" b="1" dirty="0" smtClean="0"/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80884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65" y="0"/>
            <a:ext cx="5143500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459663" y="6333114"/>
            <a:ext cx="19078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/>
              <a:t>Gladiolus</a:t>
            </a:r>
            <a:r>
              <a:rPr lang="tr-TR" b="1" dirty="0" smtClean="0"/>
              <a:t> </a:t>
            </a:r>
            <a:r>
              <a:rPr lang="tr-TR" b="1" dirty="0" err="1"/>
              <a:t>illyricus</a:t>
            </a:r>
            <a:r>
              <a:rPr lang="tr-TR" b="1" dirty="0" smtClean="0"/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62549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992"/>
            <a:ext cx="9144000" cy="6478016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6681130" y="6173514"/>
            <a:ext cx="2198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  <a:latin typeface="Arial" panose="020B0604020202020204" pitchFamily="34" charset="0"/>
              </a:rPr>
              <a:t>Cyclamen</a:t>
            </a:r>
            <a:r>
              <a:rPr lang="tr-TR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Arial" panose="020B0604020202020204" pitchFamily="34" charset="0"/>
              </a:rPr>
              <a:t>cilicium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21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7068587" y="6312999"/>
            <a:ext cx="1954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  <a:latin typeface="Arial" panose="020B0604020202020204" pitchFamily="34" charset="0"/>
              </a:rPr>
              <a:t>Cyclamen</a:t>
            </a:r>
            <a:r>
              <a:rPr lang="tr-TR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tr-TR" b="1" dirty="0" err="1" smtClean="0">
                <a:solidFill>
                  <a:schemeClr val="bg1"/>
                </a:solidFill>
                <a:latin typeface="Arial" panose="020B0604020202020204" pitchFamily="34" charset="0"/>
              </a:rPr>
              <a:t>coum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47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920"/>
            <a:ext cx="9144000" cy="661416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371164" y="6251006"/>
            <a:ext cx="2300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  <a:latin typeface="Arial" panose="020B0604020202020204" pitchFamily="34" charset="0"/>
              </a:rPr>
              <a:t>Cyclamen</a:t>
            </a:r>
            <a:r>
              <a:rPr lang="tr-TR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tr-TR" b="1" dirty="0" err="1" smtClean="0">
                <a:solidFill>
                  <a:schemeClr val="bg1"/>
                </a:solidFill>
                <a:latin typeface="Arial" panose="020B0604020202020204" pitchFamily="34" charset="0"/>
              </a:rPr>
              <a:t>graecum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67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photos.v-d-brink.eu/Flora-and-Fauna/Asia/Turkey-Northeastern-part/i-2X9RKTK/0/L/IMG_5729.T.cf.undulatifolia.Erzurum-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7131806" y="6264260"/>
            <a:ext cx="16570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Tulipa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sintenisii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4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0582"/>
            <a:ext cx="9144000" cy="6116836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325119" y="5972036"/>
            <a:ext cx="2390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Cyclamen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hederifolium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27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138627" y="6328497"/>
            <a:ext cx="23970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Cyclamen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intaminatum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71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0792" cy="5362414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3624685" y="5615574"/>
            <a:ext cx="19431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/>
              <a:t>Cyclamen</a:t>
            </a:r>
            <a:r>
              <a:rPr lang="tr-TR" b="1" dirty="0"/>
              <a:t> </a:t>
            </a:r>
            <a:r>
              <a:rPr lang="tr-TR" b="1" dirty="0" err="1"/>
              <a:t>mirabile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79095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423423" y="6343995"/>
            <a:ext cx="22901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Cyclamen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parviflorum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78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64" y="-1"/>
            <a:ext cx="8586061" cy="6868849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312618" y="6374991"/>
            <a:ext cx="2030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Cyclamen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persicum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3569418" y="3244334"/>
            <a:ext cx="20051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/>
              <a:t>Cyclamen</a:t>
            </a:r>
            <a:r>
              <a:rPr lang="tr-TR" dirty="0"/>
              <a:t> </a:t>
            </a:r>
            <a:r>
              <a:rPr lang="tr-TR" dirty="0" err="1"/>
              <a:t>persicum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331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369771" y="6328496"/>
            <a:ext cx="2573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Cyclamen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pseudibericum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69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476"/>
            <a:ext cx="9144000" cy="6099048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979453" y="6109192"/>
            <a:ext cx="1941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Cyclamen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alpinum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62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994702" y="5781933"/>
            <a:ext cx="273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>
                <a:solidFill>
                  <a:schemeClr val="bg1"/>
                </a:solidFill>
              </a:rPr>
              <a:t>Ornithogalum</a:t>
            </a:r>
            <a:r>
              <a:rPr lang="tr-TR" b="1" dirty="0" smtClean="0">
                <a:solidFill>
                  <a:schemeClr val="bg1"/>
                </a:solidFill>
              </a:rPr>
              <a:t> </a:t>
            </a:r>
            <a:r>
              <a:rPr lang="tr-TR" b="1" dirty="0" err="1" smtClean="0">
                <a:solidFill>
                  <a:schemeClr val="bg1"/>
                </a:solidFill>
              </a:rPr>
              <a:t>umbellatum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18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884" y="0"/>
            <a:ext cx="4574232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532692" y="6320947"/>
            <a:ext cx="4126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Hyacinthus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orientalis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subsp</a:t>
            </a:r>
            <a:r>
              <a:rPr lang="tr-TR" b="1" dirty="0">
                <a:solidFill>
                  <a:schemeClr val="bg1"/>
                </a:solidFill>
              </a:rPr>
              <a:t>. </a:t>
            </a:r>
            <a:r>
              <a:rPr lang="tr-TR" b="1" dirty="0" err="1" smtClean="0">
                <a:solidFill>
                  <a:schemeClr val="bg1"/>
                </a:solidFill>
              </a:rPr>
              <a:t>chionophilus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92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3817746" y="6393619"/>
            <a:ext cx="1840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 err="1"/>
              <a:t>Orchis</a:t>
            </a:r>
            <a:r>
              <a:rPr lang="tr-TR" i="1" dirty="0"/>
              <a:t> </a:t>
            </a:r>
            <a:r>
              <a:rPr lang="tr-TR" i="1" dirty="0" err="1"/>
              <a:t>coriophora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75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s://static.99roots.com/uploads/images/Tulipa-humilis_13490_1280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606" y="0"/>
            <a:ext cx="54238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879986" y="6360513"/>
            <a:ext cx="15065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/>
              <a:t>Tulipa</a:t>
            </a:r>
            <a:r>
              <a:rPr lang="tr-TR" b="1" dirty="0"/>
              <a:t> </a:t>
            </a:r>
            <a:r>
              <a:rPr lang="tr-TR" b="1" dirty="0" err="1"/>
              <a:t>humilis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2736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3817746" y="6393619"/>
            <a:ext cx="2626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 err="1"/>
              <a:t>Orchis</a:t>
            </a:r>
            <a:r>
              <a:rPr lang="tr-TR" i="1" dirty="0"/>
              <a:t> </a:t>
            </a:r>
            <a:r>
              <a:rPr lang="tr-TR" i="1" dirty="0" err="1" smtClean="0"/>
              <a:t>mascula</a:t>
            </a:r>
            <a:r>
              <a:rPr lang="tr-TR" i="1" dirty="0" smtClean="0"/>
              <a:t> </a:t>
            </a:r>
            <a:r>
              <a:rPr lang="tr-TR" i="1" dirty="0" err="1" smtClean="0"/>
              <a:t>pinetorum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04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3817746" y="6393619"/>
            <a:ext cx="1570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 err="1"/>
              <a:t>Orchis</a:t>
            </a:r>
            <a:r>
              <a:rPr lang="tr-TR" i="1" dirty="0"/>
              <a:t> </a:t>
            </a:r>
            <a:r>
              <a:rPr lang="tr-TR" i="1" dirty="0" err="1" smtClean="0"/>
              <a:t>tridenta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64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s://upload.wikimedia.org/wikipedia/commons/5/5e/Tulipa_agenensis_sharonensis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31051" y="6300355"/>
            <a:ext cx="17492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Tulipa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agenensis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39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static.panoramio.com/photos/large/301865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723254" y="6276291"/>
            <a:ext cx="2029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Tulipa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undulatifolia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380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dogalhayat.org/wp-content/uploads/2013/10/6adb179cb986d0d65a1df033b467ff60-13823818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460" y="0"/>
            <a:ext cx="45690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365997" y="6336450"/>
            <a:ext cx="19377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/>
              <a:t>Tulipa</a:t>
            </a:r>
            <a:r>
              <a:rPr lang="tr-TR" b="1" dirty="0"/>
              <a:t> </a:t>
            </a:r>
            <a:r>
              <a:rPr lang="tr-TR" b="1" dirty="0" err="1"/>
              <a:t>cinnabarina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063045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s://c2.staticflickr.com/4/3264/3127010801_b59064c5e5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6417"/>
            <a:ext cx="9156554" cy="6581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999243" y="6368359"/>
            <a:ext cx="16859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Tulipa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sylvestris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140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dogalhayat.org/wp-content/uploads/2014/04/b9b923a4b41952de887fcd95d4e26d4d-13968990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702" y="1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110732" y="6336449"/>
            <a:ext cx="21881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/>
              <a:t>Hyacinthus</a:t>
            </a:r>
            <a:r>
              <a:rPr lang="tr-TR" b="1" dirty="0"/>
              <a:t> </a:t>
            </a:r>
            <a:r>
              <a:rPr lang="tr-TR" b="1" dirty="0" err="1"/>
              <a:t>orientalis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7787761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603</TotalTime>
  <Words>105</Words>
  <Application>Microsoft Office PowerPoint</Application>
  <PresentationFormat>Ekran Gösterisi (4:3)</PresentationFormat>
  <Paragraphs>42</Paragraphs>
  <Slides>41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45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MehmetEmin</dc:creator>
  <cp:lastModifiedBy>Microsoft</cp:lastModifiedBy>
  <cp:revision>54</cp:revision>
  <dcterms:created xsi:type="dcterms:W3CDTF">2016-03-29T20:09:33Z</dcterms:created>
  <dcterms:modified xsi:type="dcterms:W3CDTF">2017-12-15T09:06:02Z</dcterms:modified>
</cp:coreProperties>
</file>