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1086" r:id="rId6"/>
    <p:sldId id="1102" r:id="rId7"/>
    <p:sldId id="1103" r:id="rId8"/>
    <p:sldId id="1104" r:id="rId9"/>
    <p:sldId id="1105" r:id="rId10"/>
    <p:sldId id="1106" r:id="rId11"/>
    <p:sldId id="1107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34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MÜLKİYET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MALİKİN YETKİLERİ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Olumlu Yetkiler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Koruyucu Yetkiler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MALİKİN ÖDEVLERİ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Yapmama Ödevi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Katlanma Ödevi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Yapma Ödevi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İÇERİĞİ</a:t>
            </a: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İSTİHKAK 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ELATMANIN ÖNLENMESİ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DAVASI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AİHM KARARLARI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 HAKKININ KORUNMASI</a:t>
            </a:r>
          </a:p>
        </p:txBody>
      </p:sp>
    </p:spTree>
    <p:extLst>
      <p:ext uri="{BB962C8B-B14F-4D97-AF65-F5344CB8AC3E}">
        <p14:creationId xmlns:p14="http://schemas.microsoft.com/office/powerpoint/2010/main" val="32956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TEK BAŞINA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BİRLİKTE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Paylı Mülkiyet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Elbirliği Mülkiyeti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MÜLKİYETİN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33289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TEK BAŞINA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BİRLİKTE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Paylı Mülkiyet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Elbirliği Mülkiyeti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MÜLKİYETİN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70515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Hukuki işlem ile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Yetkili makam kararı ile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Kanun ile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Paydaşların paya ilişkin hukuki işlemleri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Payın intikali ve haczi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Paya ilişkin hakkın korunması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6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Zorunlu yönetim işleri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İvedi yönetim işleri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 yönetim işleri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Önemli yönetim işleri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Olağanüstü yönetim işleri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MÜLKİYETTE YÖNETİM VE TASARRUF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25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Yönetime katılma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Paylı maldan yararlanma ve kullanma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 menfaatleri koruma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Paylı malla ilgili gider ve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yükümlülüklere katılma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MÜLKİYETTE PAYDAŞLARIN YETKİLERİ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49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12631</TotalTime>
  <Words>139</Words>
  <Application>Microsoft Office PowerPoint</Application>
  <PresentationFormat>Ekran Gösterisi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840</cp:revision>
  <cp:lastPrinted>2016-10-24T07:53:35Z</cp:lastPrinted>
  <dcterms:created xsi:type="dcterms:W3CDTF">2016-09-18T09:35:24Z</dcterms:created>
  <dcterms:modified xsi:type="dcterms:W3CDTF">2020-02-26T13:34:31Z</dcterms:modified>
</cp:coreProperties>
</file>