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9" r:id="rId3"/>
    <p:sldId id="270" r:id="rId4"/>
    <p:sldId id="271" r:id="rId5"/>
    <p:sldId id="272" r:id="rId6"/>
    <p:sldId id="273" r:id="rId7"/>
    <p:sldId id="274" r:id="rId8"/>
    <p:sldId id="27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761"/>
  </p:normalViewPr>
  <p:slideViewPr>
    <p:cSldViewPr snapToGrid="0" snapToObjects="1">
      <p:cViewPr varScale="1">
        <p:scale>
          <a:sx n="110" d="100"/>
          <a:sy n="110" d="100"/>
        </p:scale>
        <p:origin x="63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3/22/21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7EDA5EF-D839-3146-8A09-5A3F62CCF91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Introductıon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cıvıl </a:t>
            </a:r>
            <a:r>
              <a:rPr lang="tr-TR" dirty="0" err="1"/>
              <a:t>law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persons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F4918D82-71D2-B34B-9FD4-3D5C5AD459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persons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I</a:t>
            </a:r>
          </a:p>
        </p:txBody>
      </p:sp>
    </p:spTree>
    <p:extLst>
      <p:ext uri="{BB962C8B-B14F-4D97-AF65-F5344CB8AC3E}">
        <p14:creationId xmlns:p14="http://schemas.microsoft.com/office/powerpoint/2010/main" val="2188121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persons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Natural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persons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beginning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personality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Capacity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obligations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capacity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1411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persons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çivil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deals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arising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concepts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concepts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basically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subject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it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holder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comprises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duties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93926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persons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equality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freedom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Respect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protection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generally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protected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Consitution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260080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persons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beginning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decided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according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two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cumulative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conditions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fully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living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two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conditions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satisfied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newborn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qualified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natural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death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presumption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death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decision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disappereance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19260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persons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Capacity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stipulated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article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 of TCC as «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human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capacity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article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generality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equality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limitations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capacity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marriage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foreignness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limitations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i.e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noone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limit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capacity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voluntarily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980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persons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capacity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ability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own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Here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important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situation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own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capacity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general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article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9-16 of TCC.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However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articles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issue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29974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persons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capacity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transactions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divided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capacity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power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discernment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he/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adult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shouldn’t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placed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guardianship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Someone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capacity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/he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her/his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own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lack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conditions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/he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won’t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abble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it on her/his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own</a:t>
            </a:r>
            <a:r>
              <a:rPr lang="tr-TR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3722386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730</TotalTime>
  <Words>450</Words>
  <Application>Microsoft Macintosh PowerPoint</Application>
  <PresentationFormat>Geniş ekran</PresentationFormat>
  <Paragraphs>39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Gill Sans MT</vt:lpstr>
      <vt:lpstr>Times New Roman</vt:lpstr>
      <vt:lpstr>Galeri</vt:lpstr>
      <vt:lpstr>Introductıon to cıvıl law and persons</vt:lpstr>
      <vt:lpstr>Law of persons I</vt:lpstr>
      <vt:lpstr>Law of persons I</vt:lpstr>
      <vt:lpstr>Law of persons I</vt:lpstr>
      <vt:lpstr>Law of persons I</vt:lpstr>
      <vt:lpstr>Law of persons I</vt:lpstr>
      <vt:lpstr>Law of persons I</vt:lpstr>
      <vt:lpstr>Law of persons I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Hukuk başlangıcı</dc:title>
  <dc:creator>Ali Şahbaz</dc:creator>
  <cp:lastModifiedBy>Ali Şahbaz</cp:lastModifiedBy>
  <cp:revision>133</cp:revision>
  <dcterms:created xsi:type="dcterms:W3CDTF">2020-11-21T20:49:03Z</dcterms:created>
  <dcterms:modified xsi:type="dcterms:W3CDTF">2021-03-21T22:59:46Z</dcterms:modified>
</cp:coreProperties>
</file>