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1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çivil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9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600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cumulative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satisfied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newborn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presumption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disappereance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26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of TCC as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limit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9-16 of TCC.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97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discernment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guardianship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Someone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her/his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it on her/his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2238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730</TotalTime>
  <Words>450</Words>
  <Application>Microsoft Macintosh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cıvıl law and persons</vt:lpstr>
      <vt:lpstr>Law of persons I</vt:lpstr>
      <vt:lpstr>Law of persons I</vt:lpstr>
      <vt:lpstr>Law of persons I</vt:lpstr>
      <vt:lpstr>Law of persons I</vt:lpstr>
      <vt:lpstr>Law of persons I</vt:lpstr>
      <vt:lpstr>Law of persons I</vt:lpstr>
      <vt:lpstr>Law of persons 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133</cp:revision>
  <dcterms:created xsi:type="dcterms:W3CDTF">2020-11-21T20:49:03Z</dcterms:created>
  <dcterms:modified xsi:type="dcterms:W3CDTF">2021-03-21T22:59:46Z</dcterms:modified>
</cp:coreProperties>
</file>